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x="6881800" cy="9296400"/>
  <p:embeddedFontLst>
    <p:embeddedFont>
      <p:font typeface="Tahoma"/>
      <p:regular r:id="rId37"/>
      <p:bold r:id="rId3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Tahoma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Tahoma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8175" y="4415775"/>
            <a:ext cx="5505424" cy="41833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7175" y="697225"/>
            <a:ext cx="45880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ctrTitle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subTitle"/>
          </p:nvPr>
        </p:nvSpPr>
        <p:spPr>
          <a:xfrm>
            <a:off x="990600" y="3309937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  <a:defRPr b="0" baseline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 b="1" sz="2400"/>
            </a:lvl1pPr>
            <a:lvl2pPr indent="0" marL="457200" rtl="0">
              <a:spcBef>
                <a:spcPts val="0"/>
              </a:spcBef>
              <a:buFont typeface="Tahoma"/>
              <a:buNone/>
              <a:defRPr b="1" sz="2000"/>
            </a:lvl2pPr>
            <a:lvl3pPr indent="0" marL="914400" rtl="0">
              <a:spcBef>
                <a:spcPts val="0"/>
              </a:spcBef>
              <a:buFont typeface="Tahoma"/>
              <a:buNone/>
              <a:defRPr b="1" sz="1800"/>
            </a:lvl3pPr>
            <a:lvl4pPr indent="0" marL="1371600" rtl="0">
              <a:spcBef>
                <a:spcPts val="0"/>
              </a:spcBef>
              <a:buFont typeface="Tahoma"/>
              <a:buNone/>
              <a:defRPr b="1" sz="1600"/>
            </a:lvl4pPr>
            <a:lvl5pPr indent="0" marL="1828800" rtl="0">
              <a:spcBef>
                <a:spcPts val="0"/>
              </a:spcBef>
              <a:buFont typeface="Tahoma"/>
              <a:buNone/>
              <a:defRPr b="1" sz="1600"/>
            </a:lvl5pPr>
            <a:lvl6pPr indent="0" marL="2286000" rtl="0">
              <a:spcBef>
                <a:spcPts val="0"/>
              </a:spcBef>
              <a:buFont typeface="Tahoma"/>
              <a:buNone/>
              <a:defRPr b="1" sz="1600"/>
            </a:lvl6pPr>
            <a:lvl7pPr indent="0" marL="2743200" rtl="0">
              <a:spcBef>
                <a:spcPts val="0"/>
              </a:spcBef>
              <a:buFont typeface="Tahoma"/>
              <a:buNone/>
              <a:defRPr b="1" sz="1600"/>
            </a:lvl7pPr>
            <a:lvl8pPr indent="0" marL="3200400" rtl="0">
              <a:spcBef>
                <a:spcPts val="0"/>
              </a:spcBef>
              <a:buFont typeface="Tahoma"/>
              <a:buNone/>
              <a:defRPr b="1" sz="1600"/>
            </a:lvl8pPr>
            <a:lvl9pPr indent="0" marL="3657600" rtl="0">
              <a:spcBef>
                <a:spcPts val="0"/>
              </a:spcBef>
              <a:buFont typeface="Tahoma"/>
              <a:buNone/>
              <a:defRPr b="1" sz="1600"/>
            </a:lvl9pPr>
          </a:lstStyle>
          <a:p/>
        </p:txBody>
      </p:sp>
      <p:sp>
        <p:nvSpPr>
          <p:cNvPr id="179" name="Shape 17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80" name="Shape 18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 b="1" sz="2400"/>
            </a:lvl1pPr>
            <a:lvl2pPr indent="0" marL="457200" rtl="0">
              <a:spcBef>
                <a:spcPts val="0"/>
              </a:spcBef>
              <a:buFont typeface="Tahoma"/>
              <a:buNone/>
              <a:defRPr b="1" sz="2000"/>
            </a:lvl2pPr>
            <a:lvl3pPr indent="0" marL="914400" rtl="0">
              <a:spcBef>
                <a:spcPts val="0"/>
              </a:spcBef>
              <a:buFont typeface="Tahoma"/>
              <a:buNone/>
              <a:defRPr b="1" sz="1800"/>
            </a:lvl3pPr>
            <a:lvl4pPr indent="0" marL="1371600" rtl="0">
              <a:spcBef>
                <a:spcPts val="0"/>
              </a:spcBef>
              <a:buFont typeface="Tahoma"/>
              <a:buNone/>
              <a:defRPr b="1" sz="1600"/>
            </a:lvl4pPr>
            <a:lvl5pPr indent="0" marL="1828800" rtl="0">
              <a:spcBef>
                <a:spcPts val="0"/>
              </a:spcBef>
              <a:buFont typeface="Tahoma"/>
              <a:buNone/>
              <a:defRPr b="1" sz="1600"/>
            </a:lvl5pPr>
            <a:lvl6pPr indent="0" marL="2286000" rtl="0">
              <a:spcBef>
                <a:spcPts val="0"/>
              </a:spcBef>
              <a:buFont typeface="Tahoma"/>
              <a:buNone/>
              <a:defRPr b="1" sz="1600"/>
            </a:lvl6pPr>
            <a:lvl7pPr indent="0" marL="2743200" rtl="0">
              <a:spcBef>
                <a:spcPts val="0"/>
              </a:spcBef>
              <a:buFont typeface="Tahoma"/>
              <a:buNone/>
              <a:defRPr b="1" sz="1600"/>
            </a:lvl7pPr>
            <a:lvl8pPr indent="0" marL="3200400" rtl="0">
              <a:spcBef>
                <a:spcPts val="0"/>
              </a:spcBef>
              <a:buFont typeface="Tahoma"/>
              <a:buNone/>
              <a:defRPr b="1" sz="1600"/>
            </a:lvl8pPr>
            <a:lvl9pPr indent="0" marL="3657600" rtl="0">
              <a:spcBef>
                <a:spcPts val="0"/>
              </a:spcBef>
              <a:buFont typeface="Tahoma"/>
              <a:buNone/>
              <a:defRPr b="1" sz="1600"/>
            </a:lvl9pPr>
          </a:lstStyle>
          <a:p/>
        </p:txBody>
      </p:sp>
      <p:sp>
        <p:nvSpPr>
          <p:cNvPr id="181" name="Shape 18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85" name="Shape 185"/>
          <p:cNvSpPr txBox="1"/>
          <p:nvPr>
            <p:ph idx="2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small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 sz="2000"/>
            </a:lvl1pPr>
            <a:lvl2pPr indent="0" marL="457200" rtl="0">
              <a:spcBef>
                <a:spcPts val="0"/>
              </a:spcBef>
              <a:buFont typeface="Tahoma"/>
              <a:buNone/>
              <a:defRPr sz="1800"/>
            </a:lvl2pPr>
            <a:lvl3pPr indent="0" marL="914400" rtl="0">
              <a:spcBef>
                <a:spcPts val="0"/>
              </a:spcBef>
              <a:buFont typeface="Tahoma"/>
              <a:buNone/>
              <a:defRPr sz="1600"/>
            </a:lvl3pPr>
            <a:lvl4pPr indent="0" marL="1371600" rtl="0">
              <a:spcBef>
                <a:spcPts val="0"/>
              </a:spcBef>
              <a:buFont typeface="Tahoma"/>
              <a:buNone/>
              <a:defRPr sz="1400"/>
            </a:lvl4pPr>
            <a:lvl5pPr indent="0" marL="1828800" rtl="0">
              <a:spcBef>
                <a:spcPts val="0"/>
              </a:spcBef>
              <a:buFont typeface="Tahoma"/>
              <a:buNone/>
              <a:defRPr sz="1400"/>
            </a:lvl5pPr>
            <a:lvl6pPr indent="0" marL="2286000" rtl="0">
              <a:spcBef>
                <a:spcPts val="0"/>
              </a:spcBef>
              <a:buFont typeface="Tahoma"/>
              <a:buNone/>
              <a:defRPr sz="1400"/>
            </a:lvl6pPr>
            <a:lvl7pPr indent="0" marL="2743200" rtl="0">
              <a:spcBef>
                <a:spcPts val="0"/>
              </a:spcBef>
              <a:buFont typeface="Tahoma"/>
              <a:buNone/>
              <a:defRPr sz="1400"/>
            </a:lvl7pPr>
            <a:lvl8pPr indent="0" marL="3200400" rtl="0">
              <a:spcBef>
                <a:spcPts val="0"/>
              </a:spcBef>
              <a:buFont typeface="Tahoma"/>
              <a:buNone/>
              <a:defRPr sz="1400"/>
            </a:lvl8pPr>
            <a:lvl9pPr indent="0" marL="3657600" rtl="0">
              <a:spcBef>
                <a:spcPts val="0"/>
              </a:spcBef>
              <a:buFont typeface="Tahoma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22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42875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778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8415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8415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8415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8415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8415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ClipArt">
  <p:cSld name="TEXT_AND_CLIPAR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22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42875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778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8415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8415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8415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8415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8415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clipArtAndTx">
  <p:cSld name="CLIPART_AND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22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42875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778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8415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8415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8415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8415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8415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OBJECT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09600" y="304800"/>
            <a:ext cx="8001000" cy="571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22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42875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778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8415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8415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8415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8415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8415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 rot="5400000">
            <a:off x="4752975" y="2162174"/>
            <a:ext cx="5714999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 rot="5400000">
            <a:off x="676275" y="238124"/>
            <a:ext cx="5714999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22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42875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778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8415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8415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8415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8415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8415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 rot="5400000">
            <a:off x="2666999" y="761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4290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22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42875" marL="114300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778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84150" marL="20574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84150" marL="25146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84150" marL="29718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84150" marL="34290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84150" marL="388620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7" name="Shape 1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1"/>
              </a:buClr>
              <a:buFont typeface="Tahoma"/>
              <a:buNone/>
              <a:defRPr b="0" baseline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spcBef>
                <a:spcPts val="0"/>
              </a:spcBef>
              <a:buClr>
                <a:schemeClr val="dk1"/>
              </a:buClr>
              <a:buFont typeface="Tahoma"/>
              <a:buNone/>
              <a:defRPr b="0" baseline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spcBef>
                <a:spcPts val="0"/>
              </a:spcBef>
              <a:buClr>
                <a:schemeClr val="dk1"/>
              </a:buClr>
              <a:buFont typeface="Tahoma"/>
              <a:buNone/>
              <a:defRPr b="0" baseline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spcBef>
                <a:spcPts val="0"/>
              </a:spcBef>
              <a:buClr>
                <a:schemeClr val="dk1"/>
              </a:buClr>
              <a:buFont typeface="Tahoma"/>
              <a:buNone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spcBef>
                <a:spcPts val="0"/>
              </a:spcBef>
              <a:buClr>
                <a:schemeClr val="dk1"/>
              </a:buClr>
              <a:buFont typeface="Tahoma"/>
              <a:buNone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spcBef>
                <a:spcPts val="0"/>
              </a:spcBef>
              <a:buClr>
                <a:schemeClr val="dk1"/>
              </a:buClr>
              <a:buFont typeface="Tahoma"/>
              <a:buNone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2743200" marR="0" rtl="0" algn="l">
              <a:spcBef>
                <a:spcPts val="0"/>
              </a:spcBef>
              <a:buClr>
                <a:schemeClr val="dk1"/>
              </a:buClr>
              <a:buFont typeface="Tahoma"/>
              <a:buNone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3200400" marR="0" rtl="0" algn="l">
              <a:spcBef>
                <a:spcPts val="0"/>
              </a:spcBef>
              <a:buClr>
                <a:schemeClr val="dk1"/>
              </a:buClr>
              <a:buFont typeface="Tahoma"/>
              <a:buNone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3657600" marR="0" rtl="0" algn="l">
              <a:spcBef>
                <a:spcPts val="0"/>
              </a:spcBef>
              <a:buClr>
                <a:schemeClr val="dk1"/>
              </a:buClr>
              <a:buFont typeface="Tahoma"/>
              <a:buNone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 sz="1400"/>
            </a:lvl1pPr>
            <a:lvl2pPr indent="0" marL="457200" rtl="0">
              <a:spcBef>
                <a:spcPts val="0"/>
              </a:spcBef>
              <a:buFont typeface="Tahoma"/>
              <a:buNone/>
              <a:defRPr sz="1200"/>
            </a:lvl2pPr>
            <a:lvl3pPr indent="0" marL="914400" rtl="0">
              <a:spcBef>
                <a:spcPts val="0"/>
              </a:spcBef>
              <a:buFont typeface="Tahoma"/>
              <a:buNone/>
              <a:defRPr sz="1000"/>
            </a:lvl3pPr>
            <a:lvl4pPr indent="0" marL="1371600" rtl="0">
              <a:spcBef>
                <a:spcPts val="0"/>
              </a:spcBef>
              <a:buFont typeface="Tahoma"/>
              <a:buNone/>
              <a:defRPr sz="900"/>
            </a:lvl4pPr>
            <a:lvl5pPr indent="0" marL="1828800" rtl="0">
              <a:spcBef>
                <a:spcPts val="0"/>
              </a:spcBef>
              <a:buFont typeface="Tahoma"/>
              <a:buNone/>
              <a:defRPr sz="900"/>
            </a:lvl5pPr>
            <a:lvl6pPr indent="0" marL="2286000" rtl="0">
              <a:spcBef>
                <a:spcPts val="0"/>
              </a:spcBef>
              <a:buFont typeface="Tahoma"/>
              <a:buNone/>
              <a:defRPr sz="900"/>
            </a:lvl6pPr>
            <a:lvl7pPr indent="0" marL="2743200" rtl="0">
              <a:spcBef>
                <a:spcPts val="0"/>
              </a:spcBef>
              <a:buFont typeface="Tahoma"/>
              <a:buNone/>
              <a:defRPr sz="900"/>
            </a:lvl7pPr>
            <a:lvl8pPr indent="0" marL="3200400" rtl="0">
              <a:spcBef>
                <a:spcPts val="0"/>
              </a:spcBef>
              <a:buFont typeface="Tahoma"/>
              <a:buNone/>
              <a:defRPr sz="900"/>
            </a:lvl8pPr>
            <a:lvl9pPr indent="0" marL="3657600" rtl="0">
              <a:spcBef>
                <a:spcPts val="0"/>
              </a:spcBef>
              <a:buFont typeface="Tahom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ahoma"/>
              <a:buNone/>
              <a:defRPr sz="1400"/>
            </a:lvl1pPr>
            <a:lvl2pPr indent="0" marL="457200" rtl="0">
              <a:spcBef>
                <a:spcPts val="0"/>
              </a:spcBef>
              <a:buFont typeface="Tahoma"/>
              <a:buNone/>
              <a:defRPr sz="1200"/>
            </a:lvl2pPr>
            <a:lvl3pPr indent="0" marL="914400" rtl="0">
              <a:spcBef>
                <a:spcPts val="0"/>
              </a:spcBef>
              <a:buFont typeface="Tahoma"/>
              <a:buNone/>
              <a:defRPr sz="1000"/>
            </a:lvl3pPr>
            <a:lvl4pPr indent="0" marL="1371600" rtl="0">
              <a:spcBef>
                <a:spcPts val="0"/>
              </a:spcBef>
              <a:buFont typeface="Tahoma"/>
              <a:buNone/>
              <a:defRPr sz="900"/>
            </a:lvl4pPr>
            <a:lvl5pPr indent="0" marL="1828800" rtl="0">
              <a:spcBef>
                <a:spcPts val="0"/>
              </a:spcBef>
              <a:buFont typeface="Tahoma"/>
              <a:buNone/>
              <a:defRPr sz="900"/>
            </a:lvl5pPr>
            <a:lvl6pPr indent="0" marL="2286000" rtl="0">
              <a:spcBef>
                <a:spcPts val="0"/>
              </a:spcBef>
              <a:buFont typeface="Tahoma"/>
              <a:buNone/>
              <a:defRPr sz="900"/>
            </a:lvl6pPr>
            <a:lvl7pPr indent="0" marL="2743200" rtl="0">
              <a:spcBef>
                <a:spcPts val="0"/>
              </a:spcBef>
              <a:buFont typeface="Tahoma"/>
              <a:buNone/>
              <a:defRPr sz="900"/>
            </a:lvl7pPr>
            <a:lvl8pPr indent="0" marL="3200400" rtl="0">
              <a:spcBef>
                <a:spcPts val="0"/>
              </a:spcBef>
              <a:buFont typeface="Tahoma"/>
              <a:buNone/>
              <a:defRPr sz="900"/>
            </a:lvl8pPr>
            <a:lvl9pPr indent="0" marL="3657600" rtl="0">
              <a:spcBef>
                <a:spcPts val="0"/>
              </a:spcBef>
              <a:buFont typeface="Tahoma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Shape 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Shape 7"/>
              <p:cNvSpPr txBox="1"/>
              <p:nvPr/>
            </p:nvSpPr>
            <p:spPr>
              <a:xfrm>
                <a:off x="3352800" y="0"/>
                <a:ext cx="5791200" cy="152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" name="Shape 8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cxnSp>
              <p:nvCxnSpPr>
                <p:cNvPr id="9" name="Shape 9"/>
                <p:cNvCxnSpPr/>
                <p:nvPr/>
              </p:nvCxnSpPr>
              <p:spPr>
                <a:xfrm>
                  <a:off x="0" y="3048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0" name="Shape 10"/>
                <p:cNvCxnSpPr/>
                <p:nvPr/>
              </p:nvCxnSpPr>
              <p:spPr>
                <a:xfrm>
                  <a:off x="0" y="6096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1" name="Shape 11"/>
                <p:cNvCxnSpPr/>
                <p:nvPr/>
              </p:nvCxnSpPr>
              <p:spPr>
                <a:xfrm>
                  <a:off x="0" y="9144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2" name="Shape 12"/>
                <p:cNvCxnSpPr/>
                <p:nvPr/>
              </p:nvCxnSpPr>
              <p:spPr>
                <a:xfrm>
                  <a:off x="0" y="12192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3" name="Shape 13"/>
                <p:cNvCxnSpPr/>
                <p:nvPr/>
              </p:nvCxnSpPr>
              <p:spPr>
                <a:xfrm>
                  <a:off x="0" y="15240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4" name="Shape 14"/>
                <p:cNvCxnSpPr/>
                <p:nvPr/>
              </p:nvCxnSpPr>
              <p:spPr>
                <a:xfrm>
                  <a:off x="0" y="18288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5" name="Shape 15"/>
                <p:cNvCxnSpPr/>
                <p:nvPr/>
              </p:nvCxnSpPr>
              <p:spPr>
                <a:xfrm>
                  <a:off x="0" y="21336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6" name="Shape 16"/>
                <p:cNvCxnSpPr/>
                <p:nvPr/>
              </p:nvCxnSpPr>
              <p:spPr>
                <a:xfrm>
                  <a:off x="0" y="24384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7" name="Shape 17"/>
                <p:cNvCxnSpPr/>
                <p:nvPr/>
              </p:nvCxnSpPr>
              <p:spPr>
                <a:xfrm>
                  <a:off x="0" y="27432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8" name="Shape 18"/>
                <p:cNvCxnSpPr/>
                <p:nvPr/>
              </p:nvCxnSpPr>
              <p:spPr>
                <a:xfrm>
                  <a:off x="0" y="30480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9" name="Shape 19"/>
                <p:cNvCxnSpPr/>
                <p:nvPr/>
              </p:nvCxnSpPr>
              <p:spPr>
                <a:xfrm>
                  <a:off x="0" y="33528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20" name="Shape 20"/>
                <p:cNvCxnSpPr/>
                <p:nvPr/>
              </p:nvCxnSpPr>
              <p:spPr>
                <a:xfrm>
                  <a:off x="0" y="36576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21" name="Shape 21"/>
                <p:cNvCxnSpPr/>
                <p:nvPr/>
              </p:nvCxnSpPr>
              <p:spPr>
                <a:xfrm>
                  <a:off x="0" y="39624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22" name="Shape 22"/>
                <p:cNvCxnSpPr/>
                <p:nvPr/>
              </p:nvCxnSpPr>
              <p:spPr>
                <a:xfrm>
                  <a:off x="0" y="42672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23" name="Shape 23"/>
                <p:cNvCxnSpPr/>
                <p:nvPr/>
              </p:nvCxnSpPr>
              <p:spPr>
                <a:xfrm>
                  <a:off x="0" y="45720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24" name="Shape 24"/>
                <p:cNvCxnSpPr/>
                <p:nvPr/>
              </p:nvCxnSpPr>
              <p:spPr>
                <a:xfrm>
                  <a:off x="0" y="48768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25" name="Shape 25"/>
                <p:cNvCxnSpPr/>
                <p:nvPr/>
              </p:nvCxnSpPr>
              <p:spPr>
                <a:xfrm>
                  <a:off x="0" y="51816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26" name="Shape 26"/>
                <p:cNvCxnSpPr/>
                <p:nvPr/>
              </p:nvCxnSpPr>
              <p:spPr>
                <a:xfrm>
                  <a:off x="0" y="54864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27" name="Shape 27"/>
                <p:cNvCxnSpPr/>
                <p:nvPr/>
              </p:nvCxnSpPr>
              <p:spPr>
                <a:xfrm>
                  <a:off x="0" y="57912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28" name="Shape 28"/>
                <p:cNvCxnSpPr/>
                <p:nvPr/>
              </p:nvCxnSpPr>
              <p:spPr>
                <a:xfrm>
                  <a:off x="0" y="60960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29" name="Shape 29"/>
                <p:cNvCxnSpPr/>
                <p:nvPr/>
              </p:nvCxnSpPr>
              <p:spPr>
                <a:xfrm>
                  <a:off x="0" y="64008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30" name="Shape 30"/>
                <p:cNvCxnSpPr/>
                <p:nvPr/>
              </p:nvCxnSpPr>
              <p:spPr>
                <a:xfrm>
                  <a:off x="0" y="67056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31" name="Shape 31"/>
                <p:cNvCxnSpPr/>
                <p:nvPr/>
              </p:nvCxnSpPr>
              <p:spPr>
                <a:xfrm>
                  <a:off x="304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32" name="Shape 32"/>
                <p:cNvCxnSpPr/>
                <p:nvPr/>
              </p:nvCxnSpPr>
              <p:spPr>
                <a:xfrm>
                  <a:off x="609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33" name="Shape 33"/>
                <p:cNvCxnSpPr/>
                <p:nvPr/>
              </p:nvCxnSpPr>
              <p:spPr>
                <a:xfrm>
                  <a:off x="914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34" name="Shape 34"/>
                <p:cNvCxnSpPr/>
                <p:nvPr/>
              </p:nvCxnSpPr>
              <p:spPr>
                <a:xfrm>
                  <a:off x="1219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35" name="Shape 35"/>
                <p:cNvCxnSpPr/>
                <p:nvPr/>
              </p:nvCxnSpPr>
              <p:spPr>
                <a:xfrm>
                  <a:off x="15240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36" name="Shape 36"/>
                <p:cNvCxnSpPr/>
                <p:nvPr/>
              </p:nvCxnSpPr>
              <p:spPr>
                <a:xfrm>
                  <a:off x="1828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37" name="Shape 37"/>
                <p:cNvCxnSpPr/>
                <p:nvPr/>
              </p:nvCxnSpPr>
              <p:spPr>
                <a:xfrm>
                  <a:off x="2133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38" name="Shape 38"/>
                <p:cNvCxnSpPr/>
                <p:nvPr/>
              </p:nvCxnSpPr>
              <p:spPr>
                <a:xfrm>
                  <a:off x="2438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39" name="Shape 39"/>
                <p:cNvCxnSpPr/>
                <p:nvPr/>
              </p:nvCxnSpPr>
              <p:spPr>
                <a:xfrm>
                  <a:off x="2743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40" name="Shape 40"/>
                <p:cNvCxnSpPr/>
                <p:nvPr/>
              </p:nvCxnSpPr>
              <p:spPr>
                <a:xfrm>
                  <a:off x="30480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41" name="Shape 41"/>
                <p:cNvCxnSpPr/>
                <p:nvPr/>
              </p:nvCxnSpPr>
              <p:spPr>
                <a:xfrm>
                  <a:off x="3352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42" name="Shape 42"/>
                <p:cNvCxnSpPr/>
                <p:nvPr/>
              </p:nvCxnSpPr>
              <p:spPr>
                <a:xfrm>
                  <a:off x="3657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43" name="Shape 43"/>
                <p:cNvCxnSpPr/>
                <p:nvPr/>
              </p:nvCxnSpPr>
              <p:spPr>
                <a:xfrm>
                  <a:off x="3962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44" name="Shape 44"/>
                <p:cNvCxnSpPr/>
                <p:nvPr/>
              </p:nvCxnSpPr>
              <p:spPr>
                <a:xfrm>
                  <a:off x="4267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45" name="Shape 45"/>
                <p:cNvCxnSpPr/>
                <p:nvPr/>
              </p:nvCxnSpPr>
              <p:spPr>
                <a:xfrm>
                  <a:off x="45720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46" name="Shape 46"/>
                <p:cNvCxnSpPr/>
                <p:nvPr/>
              </p:nvCxnSpPr>
              <p:spPr>
                <a:xfrm>
                  <a:off x="4876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47" name="Shape 47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48" name="Shape 48"/>
                <p:cNvCxnSpPr/>
                <p:nvPr/>
              </p:nvCxnSpPr>
              <p:spPr>
                <a:xfrm>
                  <a:off x="5486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49" name="Shape 49"/>
                <p:cNvCxnSpPr/>
                <p:nvPr/>
              </p:nvCxnSpPr>
              <p:spPr>
                <a:xfrm>
                  <a:off x="5791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50" name="Shape 50"/>
                <p:cNvCxnSpPr/>
                <p:nvPr/>
              </p:nvCxnSpPr>
              <p:spPr>
                <a:xfrm>
                  <a:off x="60960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51" name="Shape 51"/>
                <p:cNvCxnSpPr/>
                <p:nvPr/>
              </p:nvCxnSpPr>
              <p:spPr>
                <a:xfrm>
                  <a:off x="6400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52" name="Shape 52"/>
                <p:cNvCxnSpPr/>
                <p:nvPr/>
              </p:nvCxnSpPr>
              <p:spPr>
                <a:xfrm>
                  <a:off x="6705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53" name="Shape 53"/>
                <p:cNvCxnSpPr/>
                <p:nvPr/>
              </p:nvCxnSpPr>
              <p:spPr>
                <a:xfrm>
                  <a:off x="7010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54" name="Shape 54"/>
                <p:cNvCxnSpPr/>
                <p:nvPr/>
              </p:nvCxnSpPr>
              <p:spPr>
                <a:xfrm>
                  <a:off x="7315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55" name="Shape 55"/>
                <p:cNvCxnSpPr/>
                <p:nvPr/>
              </p:nvCxnSpPr>
              <p:spPr>
                <a:xfrm>
                  <a:off x="76200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56" name="Shape 56"/>
                <p:cNvCxnSpPr/>
                <p:nvPr/>
              </p:nvCxnSpPr>
              <p:spPr>
                <a:xfrm>
                  <a:off x="7924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57" name="Shape 57"/>
                <p:cNvCxnSpPr/>
                <p:nvPr/>
              </p:nvCxnSpPr>
              <p:spPr>
                <a:xfrm>
                  <a:off x="8229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58" name="Shape 58"/>
                <p:cNvCxnSpPr/>
                <p:nvPr/>
              </p:nvCxnSpPr>
              <p:spPr>
                <a:xfrm>
                  <a:off x="8534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59" name="Shape 59"/>
                <p:cNvCxnSpPr/>
                <p:nvPr/>
              </p:nvCxnSpPr>
              <p:spPr>
                <a:xfrm>
                  <a:off x="8839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60" name="Shape 60"/>
              <p:cNvCxnSpPr/>
              <p:nvPr/>
            </p:nvCxnSpPr>
            <p:spPr>
              <a:xfrm>
                <a:off x="8839200" y="0"/>
                <a:ext cx="0" cy="236220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hlink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</p:grpSp>
        <p:grpSp>
          <p:nvGrpSpPr>
            <p:cNvPr id="61" name="Shape 61"/>
            <p:cNvGrpSpPr/>
            <p:nvPr/>
          </p:nvGrpSpPr>
          <p:grpSpPr>
            <a:xfrm>
              <a:off x="4761" y="887412"/>
              <a:ext cx="6654799" cy="2851149"/>
              <a:chOff x="4761" y="887412"/>
              <a:chExt cx="6654799" cy="2851149"/>
            </a:xfrm>
          </p:grpSpPr>
          <p:cxnSp>
            <p:nvCxnSpPr>
              <p:cNvPr id="62" name="Shape 62"/>
              <p:cNvCxnSpPr/>
              <p:nvPr/>
            </p:nvCxnSpPr>
            <p:spPr>
              <a:xfrm>
                <a:off x="803275" y="887412"/>
                <a:ext cx="0" cy="2851149"/>
              </a:xfrm>
              <a:prstGeom prst="straightConnector1">
                <a:avLst/>
              </a:prstGeom>
              <a:noFill/>
              <a:ln cap="rnd" cmpd="sng" w="9525">
                <a:solidFill>
                  <a:schemeClr val="hlink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63" name="Shape 63"/>
              <p:cNvCxnSpPr/>
              <p:nvPr/>
            </p:nvCxnSpPr>
            <p:spPr>
              <a:xfrm rot="10800000">
                <a:off x="4761" y="3054349"/>
                <a:ext cx="5097462" cy="1587"/>
              </a:xfrm>
              <a:prstGeom prst="straightConnector1">
                <a:avLst/>
              </a:prstGeom>
              <a:noFill/>
              <a:ln cap="rnd" cmpd="sng" w="9525">
                <a:solidFill>
                  <a:schemeClr val="hlink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64" name="Shape 64"/>
              <p:cNvCxnSpPr/>
              <p:nvPr/>
            </p:nvCxnSpPr>
            <p:spPr>
              <a:xfrm rot="10800000">
                <a:off x="609599" y="1489075"/>
                <a:ext cx="6049962" cy="1587"/>
              </a:xfrm>
              <a:prstGeom prst="straightConnector1">
                <a:avLst/>
              </a:prstGeom>
              <a:noFill/>
              <a:ln cap="rnd" cmpd="sng" w="9525">
                <a:solidFill>
                  <a:schemeClr val="hlink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65" name="Shape 65"/>
              <p:cNvSpPr/>
              <p:nvPr/>
            </p:nvSpPr>
            <p:spPr>
              <a:xfrm flipH="1" rot="-5400000">
                <a:off x="675481" y="1366043"/>
                <a:ext cx="247649" cy="249237"/>
              </a:xfrm>
              <a:custGeom>
                <a:pathLst>
                  <a:path extrusionOk="0" h="43201" w="43196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Shape 66"/>
            <p:cNvGrpSpPr/>
            <p:nvPr/>
          </p:nvGrpSpPr>
          <p:grpSpPr>
            <a:xfrm>
              <a:off x="2349500" y="3098800"/>
              <a:ext cx="6045199" cy="2876550"/>
              <a:chOff x="2349500" y="3098800"/>
              <a:chExt cx="6045199" cy="2876550"/>
            </a:xfrm>
          </p:grpSpPr>
          <p:cxnSp>
            <p:nvCxnSpPr>
              <p:cNvPr id="67" name="Shape 67"/>
              <p:cNvCxnSpPr/>
              <p:nvPr/>
            </p:nvCxnSpPr>
            <p:spPr>
              <a:xfrm>
                <a:off x="2349500" y="5464175"/>
                <a:ext cx="6045199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hlink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68" name="Shape 68"/>
              <p:cNvCxnSpPr/>
              <p:nvPr/>
            </p:nvCxnSpPr>
            <p:spPr>
              <a:xfrm>
                <a:off x="8210550" y="3098800"/>
                <a:ext cx="0" cy="287655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hlink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69" name="Shape 69"/>
              <p:cNvSpPr/>
              <p:nvPr/>
            </p:nvSpPr>
            <p:spPr>
              <a:xfrm rot="5400000">
                <a:off x="8090693" y="5312567"/>
                <a:ext cx="247649" cy="249237"/>
              </a:xfrm>
              <a:custGeom>
                <a:pathLst>
                  <a:path extrusionOk="0" h="43201" w="43196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0" name="Shape 70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22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42875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778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8415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8415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8415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8415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8415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6" name="Shape 8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7" name="Shape 87"/>
              <p:cNvGrpSpPr/>
              <p:nvPr/>
            </p:nvGrpSpPr>
            <p:grpSpPr>
              <a:xfrm>
                <a:off x="0" y="304800"/>
                <a:ext cx="9144000" cy="6400800"/>
                <a:chOff x="0" y="304800"/>
                <a:chExt cx="9144000" cy="6400800"/>
              </a:xfrm>
            </p:grpSpPr>
            <p:cxnSp>
              <p:nvCxnSpPr>
                <p:cNvPr id="88" name="Shape 88"/>
                <p:cNvCxnSpPr/>
                <p:nvPr/>
              </p:nvCxnSpPr>
              <p:spPr>
                <a:xfrm>
                  <a:off x="0" y="3048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89" name="Shape 89"/>
                <p:cNvCxnSpPr/>
                <p:nvPr/>
              </p:nvCxnSpPr>
              <p:spPr>
                <a:xfrm>
                  <a:off x="0" y="6096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90" name="Shape 90"/>
                <p:cNvCxnSpPr/>
                <p:nvPr/>
              </p:nvCxnSpPr>
              <p:spPr>
                <a:xfrm>
                  <a:off x="0" y="9144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91" name="Shape 91"/>
                <p:cNvCxnSpPr/>
                <p:nvPr/>
              </p:nvCxnSpPr>
              <p:spPr>
                <a:xfrm>
                  <a:off x="0" y="12192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92" name="Shape 92"/>
                <p:cNvCxnSpPr/>
                <p:nvPr/>
              </p:nvCxnSpPr>
              <p:spPr>
                <a:xfrm>
                  <a:off x="0" y="15240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93" name="Shape 93"/>
                <p:cNvCxnSpPr/>
                <p:nvPr/>
              </p:nvCxnSpPr>
              <p:spPr>
                <a:xfrm>
                  <a:off x="0" y="18288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94" name="Shape 94"/>
                <p:cNvCxnSpPr/>
                <p:nvPr/>
              </p:nvCxnSpPr>
              <p:spPr>
                <a:xfrm>
                  <a:off x="0" y="21336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95" name="Shape 95"/>
                <p:cNvCxnSpPr/>
                <p:nvPr/>
              </p:nvCxnSpPr>
              <p:spPr>
                <a:xfrm>
                  <a:off x="0" y="24384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96" name="Shape 96"/>
                <p:cNvCxnSpPr/>
                <p:nvPr/>
              </p:nvCxnSpPr>
              <p:spPr>
                <a:xfrm>
                  <a:off x="0" y="27432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97" name="Shape 97"/>
                <p:cNvCxnSpPr/>
                <p:nvPr/>
              </p:nvCxnSpPr>
              <p:spPr>
                <a:xfrm>
                  <a:off x="0" y="30480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98" name="Shape 98"/>
                <p:cNvCxnSpPr/>
                <p:nvPr/>
              </p:nvCxnSpPr>
              <p:spPr>
                <a:xfrm>
                  <a:off x="0" y="33528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99" name="Shape 99"/>
                <p:cNvCxnSpPr/>
                <p:nvPr/>
              </p:nvCxnSpPr>
              <p:spPr>
                <a:xfrm>
                  <a:off x="0" y="36576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00" name="Shape 100"/>
                <p:cNvCxnSpPr/>
                <p:nvPr/>
              </p:nvCxnSpPr>
              <p:spPr>
                <a:xfrm>
                  <a:off x="0" y="39624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01" name="Shape 101"/>
                <p:cNvCxnSpPr/>
                <p:nvPr/>
              </p:nvCxnSpPr>
              <p:spPr>
                <a:xfrm>
                  <a:off x="0" y="42672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02" name="Shape 102"/>
                <p:cNvCxnSpPr/>
                <p:nvPr/>
              </p:nvCxnSpPr>
              <p:spPr>
                <a:xfrm>
                  <a:off x="0" y="45720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03" name="Shape 103"/>
                <p:cNvCxnSpPr/>
                <p:nvPr/>
              </p:nvCxnSpPr>
              <p:spPr>
                <a:xfrm>
                  <a:off x="0" y="48768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04" name="Shape 104"/>
                <p:cNvCxnSpPr/>
                <p:nvPr/>
              </p:nvCxnSpPr>
              <p:spPr>
                <a:xfrm>
                  <a:off x="0" y="51816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05" name="Shape 105"/>
                <p:cNvCxnSpPr/>
                <p:nvPr/>
              </p:nvCxnSpPr>
              <p:spPr>
                <a:xfrm>
                  <a:off x="0" y="54864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06" name="Shape 106"/>
                <p:cNvCxnSpPr/>
                <p:nvPr/>
              </p:nvCxnSpPr>
              <p:spPr>
                <a:xfrm>
                  <a:off x="0" y="57912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07" name="Shape 107"/>
                <p:cNvCxnSpPr/>
                <p:nvPr/>
              </p:nvCxnSpPr>
              <p:spPr>
                <a:xfrm>
                  <a:off x="0" y="60960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08" name="Shape 108"/>
                <p:cNvCxnSpPr/>
                <p:nvPr/>
              </p:nvCxnSpPr>
              <p:spPr>
                <a:xfrm>
                  <a:off x="0" y="64008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09" name="Shape 109"/>
                <p:cNvCxnSpPr/>
                <p:nvPr/>
              </p:nvCxnSpPr>
              <p:spPr>
                <a:xfrm>
                  <a:off x="0" y="6705600"/>
                  <a:ext cx="9144000" cy="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10" name="Shape 110"/>
              <p:cNvGrpSpPr/>
              <p:nvPr/>
            </p:nvGrpSpPr>
            <p:grpSpPr>
              <a:xfrm>
                <a:off x="304800" y="0"/>
                <a:ext cx="8534400" cy="6858000"/>
                <a:chOff x="304800" y="0"/>
                <a:chExt cx="8534400" cy="6858000"/>
              </a:xfrm>
            </p:grpSpPr>
            <p:cxnSp>
              <p:nvCxnSpPr>
                <p:cNvPr id="111" name="Shape 111"/>
                <p:cNvCxnSpPr/>
                <p:nvPr/>
              </p:nvCxnSpPr>
              <p:spPr>
                <a:xfrm>
                  <a:off x="304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12" name="Shape 112"/>
                <p:cNvCxnSpPr/>
                <p:nvPr/>
              </p:nvCxnSpPr>
              <p:spPr>
                <a:xfrm>
                  <a:off x="609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13" name="Shape 113"/>
                <p:cNvCxnSpPr/>
                <p:nvPr/>
              </p:nvCxnSpPr>
              <p:spPr>
                <a:xfrm>
                  <a:off x="914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14" name="Shape 114"/>
                <p:cNvCxnSpPr/>
                <p:nvPr/>
              </p:nvCxnSpPr>
              <p:spPr>
                <a:xfrm>
                  <a:off x="1219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15" name="Shape 115"/>
                <p:cNvCxnSpPr/>
                <p:nvPr/>
              </p:nvCxnSpPr>
              <p:spPr>
                <a:xfrm>
                  <a:off x="15240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16" name="Shape 116"/>
                <p:cNvCxnSpPr/>
                <p:nvPr/>
              </p:nvCxnSpPr>
              <p:spPr>
                <a:xfrm>
                  <a:off x="1828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17" name="Shape 117"/>
                <p:cNvCxnSpPr/>
                <p:nvPr/>
              </p:nvCxnSpPr>
              <p:spPr>
                <a:xfrm>
                  <a:off x="2133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18" name="Shape 118"/>
                <p:cNvCxnSpPr/>
                <p:nvPr/>
              </p:nvCxnSpPr>
              <p:spPr>
                <a:xfrm>
                  <a:off x="2438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19" name="Shape 119"/>
                <p:cNvCxnSpPr/>
                <p:nvPr/>
              </p:nvCxnSpPr>
              <p:spPr>
                <a:xfrm>
                  <a:off x="2743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20" name="Shape 120"/>
                <p:cNvCxnSpPr/>
                <p:nvPr/>
              </p:nvCxnSpPr>
              <p:spPr>
                <a:xfrm>
                  <a:off x="30480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21" name="Shape 121"/>
                <p:cNvCxnSpPr/>
                <p:nvPr/>
              </p:nvCxnSpPr>
              <p:spPr>
                <a:xfrm>
                  <a:off x="3352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22" name="Shape 122"/>
                <p:cNvCxnSpPr/>
                <p:nvPr/>
              </p:nvCxnSpPr>
              <p:spPr>
                <a:xfrm>
                  <a:off x="3657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23" name="Shape 123"/>
                <p:cNvCxnSpPr/>
                <p:nvPr/>
              </p:nvCxnSpPr>
              <p:spPr>
                <a:xfrm>
                  <a:off x="3962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24" name="Shape 124"/>
                <p:cNvCxnSpPr/>
                <p:nvPr/>
              </p:nvCxnSpPr>
              <p:spPr>
                <a:xfrm>
                  <a:off x="4267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25" name="Shape 125"/>
                <p:cNvCxnSpPr/>
                <p:nvPr/>
              </p:nvCxnSpPr>
              <p:spPr>
                <a:xfrm>
                  <a:off x="45720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26" name="Shape 126"/>
                <p:cNvCxnSpPr/>
                <p:nvPr/>
              </p:nvCxnSpPr>
              <p:spPr>
                <a:xfrm>
                  <a:off x="4876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27" name="Shape 127"/>
                <p:cNvCxnSpPr/>
                <p:nvPr/>
              </p:nvCxnSpPr>
              <p:spPr>
                <a:xfrm>
                  <a:off x="5181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28" name="Shape 128"/>
                <p:cNvCxnSpPr/>
                <p:nvPr/>
              </p:nvCxnSpPr>
              <p:spPr>
                <a:xfrm>
                  <a:off x="5486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29" name="Shape 129"/>
                <p:cNvCxnSpPr/>
                <p:nvPr/>
              </p:nvCxnSpPr>
              <p:spPr>
                <a:xfrm>
                  <a:off x="5791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30" name="Shape 130"/>
                <p:cNvCxnSpPr/>
                <p:nvPr/>
              </p:nvCxnSpPr>
              <p:spPr>
                <a:xfrm>
                  <a:off x="60960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31" name="Shape 131"/>
                <p:cNvCxnSpPr/>
                <p:nvPr/>
              </p:nvCxnSpPr>
              <p:spPr>
                <a:xfrm>
                  <a:off x="6400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32" name="Shape 132"/>
                <p:cNvCxnSpPr/>
                <p:nvPr/>
              </p:nvCxnSpPr>
              <p:spPr>
                <a:xfrm>
                  <a:off x="6705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33" name="Shape 133"/>
                <p:cNvCxnSpPr/>
                <p:nvPr/>
              </p:nvCxnSpPr>
              <p:spPr>
                <a:xfrm>
                  <a:off x="7010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34" name="Shape 134"/>
                <p:cNvCxnSpPr/>
                <p:nvPr/>
              </p:nvCxnSpPr>
              <p:spPr>
                <a:xfrm>
                  <a:off x="7315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35" name="Shape 135"/>
                <p:cNvCxnSpPr/>
                <p:nvPr/>
              </p:nvCxnSpPr>
              <p:spPr>
                <a:xfrm>
                  <a:off x="76200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36" name="Shape 136"/>
                <p:cNvCxnSpPr/>
                <p:nvPr/>
              </p:nvCxnSpPr>
              <p:spPr>
                <a:xfrm>
                  <a:off x="79248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37" name="Shape 137"/>
                <p:cNvCxnSpPr/>
                <p:nvPr/>
              </p:nvCxnSpPr>
              <p:spPr>
                <a:xfrm>
                  <a:off x="82296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38" name="Shape 138"/>
                <p:cNvCxnSpPr/>
                <p:nvPr/>
              </p:nvCxnSpPr>
              <p:spPr>
                <a:xfrm>
                  <a:off x="85344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  <p:cxnSp>
              <p:nvCxnSpPr>
                <p:cNvPr id="139" name="Shape 139"/>
                <p:cNvCxnSpPr/>
                <p:nvPr/>
              </p:nvCxnSpPr>
              <p:spPr>
                <a:xfrm>
                  <a:off x="8839200" y="0"/>
                  <a:ext cx="0" cy="6858000"/>
                </a:xfrm>
                <a:prstGeom prst="straightConnector1">
                  <a:avLst/>
                </a:prstGeom>
                <a:noFill/>
                <a:ln cap="rnd" cmpd="sng" w="9525">
                  <a:solidFill>
                    <a:schemeClr val="folHlink"/>
                  </a:solidFill>
                  <a:prstDash val="solid"/>
                  <a:miter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140" name="Shape 140"/>
            <p:cNvSpPr txBox="1"/>
            <p:nvPr/>
          </p:nvSpPr>
          <p:spPr>
            <a:xfrm>
              <a:off x="3352800" y="0"/>
              <a:ext cx="5791200" cy="152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41" name="Shape 141"/>
            <p:cNvCxnSpPr/>
            <p:nvPr/>
          </p:nvCxnSpPr>
          <p:spPr>
            <a:xfrm>
              <a:off x="8839200" y="0"/>
              <a:ext cx="0" cy="2362200"/>
            </a:xfrm>
            <a:prstGeom prst="straightConnector1">
              <a:avLst/>
            </a:prstGeom>
            <a:noFill/>
            <a:ln cap="rnd" cmpd="sng" w="9525">
              <a:solidFill>
                <a:schemeClr val="hlink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grpSp>
          <p:nvGrpSpPr>
            <p:cNvPr id="142" name="Shape 142"/>
            <p:cNvGrpSpPr/>
            <p:nvPr/>
          </p:nvGrpSpPr>
          <p:grpSpPr>
            <a:xfrm>
              <a:off x="414336" y="1416050"/>
              <a:ext cx="1784350" cy="2324100"/>
              <a:chOff x="152399" y="1454150"/>
              <a:chExt cx="3505200" cy="4565650"/>
            </a:xfrm>
          </p:grpSpPr>
          <p:cxnSp>
            <p:nvCxnSpPr>
              <p:cNvPr id="143" name="Shape 143"/>
              <p:cNvCxnSpPr/>
              <p:nvPr/>
            </p:nvCxnSpPr>
            <p:spPr>
              <a:xfrm rot="10800000">
                <a:off x="152399" y="1646236"/>
                <a:ext cx="3505200" cy="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hlink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144" name="Shape 144"/>
              <p:cNvCxnSpPr/>
              <p:nvPr/>
            </p:nvCxnSpPr>
            <p:spPr>
              <a:xfrm>
                <a:off x="533400" y="1460500"/>
                <a:ext cx="0" cy="455930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hlink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sp>
            <p:nvSpPr>
              <p:cNvPr id="145" name="Shape 145"/>
              <p:cNvSpPr/>
              <p:nvPr/>
            </p:nvSpPr>
            <p:spPr>
              <a:xfrm flipH="1">
                <a:off x="344487" y="1454150"/>
                <a:ext cx="379411" cy="379412"/>
              </a:xfrm>
              <a:custGeom>
                <a:pathLst>
                  <a:path extrusionOk="0" h="43201" w="43196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chemeClr val="hlink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6" name="Shape 146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955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22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142875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1778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184150" marL="2057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184150" marL="2514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184150" marL="2971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184150" marL="3429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184150" marL="3886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●"/>
              <a:defRPr b="0" baseline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07.png"/><Relationship Id="rId5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Chapter 7</a:t>
            </a:r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990600" y="3309937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Civil War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1861-1865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32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Emancipation Proclamation: Brilliant politics to destroy the South’s Economy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>
            <p:ph idx="1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Issued on Sept 22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nd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1862, by Lincoln, it claimed to free all enslaved people in states still in rebellion after 1/1/1863.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Did not apply to border states or states already in Union control or the Union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Douglas liked it, Garrison didn’t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Divided Congress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Made the S more firm in fighting to the end and the N more about fighting for slavery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Congress passed the militia act mandating African Americans be accepted into the military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MA Regiment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African Americans in the South helped the Union through providing food for Union troops or enlisting; spies and scouts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1905000"/>
            <a:ext cx="3810000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1" baseline="0" i="0" lang="en-US" sz="4400" u="none" cap="small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Life During the War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65384"/>
              <a:buFont typeface="Arial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North used an income tax and sold bonds.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65384"/>
              <a:buFont typeface="Arial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Gov issued some acts</a:t>
            </a:r>
          </a:p>
          <a:p>
            <a:pPr indent="0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65384"/>
              <a:buFont typeface="Arial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Legal tender act (1862) – gov’t could issue paper currency </a:t>
            </a:r>
            <a:r>
              <a:rPr b="0" baseline="0" i="0" lang="en-US" sz="26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(greenbacks)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b/c they were green…US had a common currency now.</a:t>
            </a:r>
          </a:p>
          <a:p>
            <a:pPr indent="0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65384"/>
              <a:buFont typeface="Arial"/>
              <a:buChar char="●"/>
            </a:pPr>
            <a:r>
              <a:rPr b="0" baseline="0" i="0" lang="en-US" sz="26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Homestead act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made land in the W available for cheap for farming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1153"/>
              <a:buFont typeface="Arial"/>
              <a:buChar char="●"/>
            </a:pPr>
            <a:r>
              <a:rPr b="0" baseline="0" i="0" lang="en-US" sz="26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Pacific RR Act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–let RR co. buy land to build RR through Union territory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050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>
            <p:ph idx="1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Union started conscription/the draft but you could pay $300 for someone to take your place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This led to the NY Draft riot in 1863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African Americans were counted in the draft so they were targeted. 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Copperheads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These people were from the N and against the war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response, Lincoln suspended the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right of Habeas Corpus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(protection against being jailed w/o being charged)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 told the Army to arrest anyone disloyal to the Union 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525" y="304800"/>
            <a:ext cx="7423150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South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1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Union blockade was 80% effective so the S couldn’t get supplies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had trouble paying for the war so they would seize N supplies or take it from the dead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Issued “greybacks” but soon inflation followed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Some states didn’t want their troops to go outside of their state and GA threatened to secede…there were lots of arguments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1" baseline="0" i="0" lang="en-US" sz="4400" u="none" cap="small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POWs and Collateral Damage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Many soldiers died from unsanitary conditions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Poor drinking water and lack of sanitation contributed to the death toll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every one killed in battle, two died of disease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prison camps were terrible.  Andersonville, GA housed 33k and 12k died of hunger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Women helped with sanitation by becoming nurses…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Clara Barton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got Lincoln to send women along w/troops to help care.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Other women stayed and worked jobs previously done by males...hence female nurses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New Technology 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0" y="2743200"/>
            <a:ext cx="1200149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>
            <p:ph idx="1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Cone shaped bullets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Rifling of the barrel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Repeating rifle – fire 16x’s before reloading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Ironclad ships like the VA (Confed.) and the Monitor (Union)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Start of trench warfare; although this didn’t get really popular until WWI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114800"/>
            <a:ext cx="2933699" cy="214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0"/>
            <a:ext cx="45720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1" baseline="0" i="0" lang="en-US" sz="4400" u="sng" cap="small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Seige of Vicksburg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6071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Vicksburg was a S. stronghold and the location made it hard for the N to attack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6071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Grant came up with a plan to get it.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6071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 marched South of Vicksburg and attacked RR to distract the Confeds.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6071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 then headed NE and captured Jackson, MS and cut off the main RR thus cutting off supplies to Vicksburg</a:t>
            </a: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6071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 then put Vicksburg under siege for over a month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Strengths</a:t>
            </a:r>
            <a:br>
              <a:rPr b="0" baseline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baseline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Union              Confederacy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Population (22 mil vs 9 mil, 3.5 mil who were enslaved)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R.R’s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Resources and industry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250 warships that could do a </a:t>
            </a:r>
            <a:r>
              <a:rPr b="1" baseline="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blockade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prevent supplies from reaching the South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Established gov’t.</a:t>
            </a:r>
          </a:p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Psychological – some in the (N) wanted to let the (S) go but southerners felt passionate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1" baseline="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Robert E Lee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commander of the confederate army who had a amazing military record.  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Familiarity with the land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050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>
            <p:ph idx="1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6071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Confeds. surrendered on July 4, 63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6071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Shortly after, Port Hudson, LA surrendered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66071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This was a turning point in the war b/c the Confederacy was cut in two. 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Battle of Gettysburg 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Lee had two big victories in battles at Fredericksburg and Chancellorsville (however he lost Stonewall Jackson in the latter).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After this he decided to attack the North again so he headed up to PA in June of 1863  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1905000"/>
            <a:ext cx="3810000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1" baseline="0" i="0" lang="en-US" sz="5400" u="none" cap="small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Results of the Battle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838200" y="17526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fighting lasted 3 days and 50k were dead or wounded.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day – S. pushed the N. back onto higher ground but had to halt fighting b/c of nightfall…this allowed the N. to regroup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nd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Lee tried to attack both sides of the N. line but the N. still had the high ground at the end of the day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rd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Lee tried to attack once again but his soldiers were cut down by the Union troops on higher ground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 consequently retreated back to VA and the S. wouldn’t attack the N. again (another big turning pt.)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Gettysburg Address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Nov 1863 – Lincoln went to Gettysburg to pay tribute to the fallen soldiers.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the address he said that the Civil War was to preserve the Declaration of Independence and to make sure all men were created equal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1905000"/>
            <a:ext cx="3810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8800" y="381000"/>
            <a:ext cx="10972800" cy="6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Total War</a:t>
            </a:r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3733800"/>
            <a:ext cx="2609849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>
            <p:ph idx="1" type="body"/>
          </p:nvPr>
        </p:nvSpPr>
        <p:spPr>
          <a:xfrm>
            <a:off x="4800600" y="19050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This was when the N. tried to destroy the S. in every way – civilians, homes, business’s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General Grant did this in VA against Lee as he was trying to take Richmond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William Sherman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did this on his </a:t>
            </a:r>
            <a:r>
              <a:rPr b="0" baseline="0" i="0" lang="en-US" sz="20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March to the Sea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where he took 60k troops to take over Savannah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 his way, he took Atlanta and burnt it to the ground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4999"/>
              <a:buFont typeface="Arial"/>
              <a:buChar char="●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Then he went on to do twice the damage to SC</a:t>
            </a:r>
          </a:p>
        </p:txBody>
      </p:sp>
      <p:pic>
        <p:nvPicPr>
          <p:cNvPr id="346" name="Shape 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447800"/>
            <a:ext cx="3809999" cy="226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Election of 1864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Union commander George McClellan was picked by the (D)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 got 45% of the vote but Lincoln still won w/ 212/233 electoral votes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This destroyed the Confeds. hopes of the North ever giving up.  </a:t>
            </a:r>
          </a:p>
        </p:txBody>
      </p: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1905000"/>
            <a:ext cx="3809999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838200" y="16764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Grant wanted Richmond but got stopped at Petersburg by Lee, a Southern RR center.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months –summer of 1864 until march of 1865, they fought however the N. had replacement soldiers whereas the S. didn’t.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Lee retreated and Richmond was burnt to the ground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but not by the north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Lee tried to flee to NC but was trapped at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Appomattox Court House, VA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surrendered on April 9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th,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1865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 took a couple months before the rest of the Confeds. got the news but the war was over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Assassination of Lincoln</a:t>
            </a:r>
          </a:p>
        </p:txBody>
      </p:sp>
      <p:pic>
        <p:nvPicPr>
          <p:cNvPr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050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>
            <p:ph idx="1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April 14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@ Ford’s theatre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John Wilkes Booth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shot Lincoln in the head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 died the next morning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Booth had been part of a plot to kill Lincoln, VP and Sec of St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Lincoln’s death further united the North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1" baseline="0" i="0" lang="en-US" sz="4400" u="none" cap="small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Impact of the war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r>
            <a:r>
              <a:rPr b="0" baseline="3000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Amendment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Outlawed slavery, proposed in Feb of 1865, ratified in Dec 1865.  South came to peace talks and was annoyed by it.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Economy – North was prospering and went through another industrialization.  Gov gave money to set up colleges from land purchases and used tariffs.  The South was in shambles.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Politically it reasserted the power of the fed gov’t...no more state’s rights as an issue...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are a union of people, not of states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...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therefore a state cannot leave the union when it wants...this will never be an issue again for America to fight over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Early Strategies</a:t>
            </a:r>
            <a:br>
              <a:rPr b="0" baseline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baseline="0" i="0" lang="en-US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Union              Confederacy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Tahoma"/>
              <a:buNone/>
            </a:pPr>
            <a:r>
              <a:rPr b="1" baseline="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Anaconda Plan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Devised by Winfield Scott, they would blockade Southern ports and then try to control the MS River to split the confederacy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Lincoln also made it a point to ease the worries of the border states</a:t>
            </a:r>
          </a:p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Have the army last long enough to damage the Union’s will to fight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Team up with GB and FR to get use of the industry and continue to trade cotton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304800"/>
            <a:ext cx="7239000" cy="304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3249611"/>
            <a:ext cx="6535736" cy="360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304800"/>
            <a:ext cx="8000999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b="0" baseline="0" i="0" lang="en-US" sz="4400" u="sng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Battle of Bull Run/Manassas – July 1861 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050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>
            <p:ph idx="1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0" baseline="3000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</a:t>
            </a:r>
            <a:r>
              <a:rPr b="0" baseline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major battle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1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Thomas “Stonewall” Jackson</a:t>
            </a:r>
            <a:r>
              <a:rPr b="0" baseline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led the confeds to victory after his refusal to yield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Lincoln responded by replacing the union commander McDowell with </a:t>
            </a:r>
            <a:r>
              <a:rPr b="0" baseline="0" i="0" lang="en-US" sz="21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George McClellan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6190"/>
              <a:buFont typeface="Arial"/>
              <a:buChar char="●"/>
            </a:pPr>
            <a:r>
              <a:rPr b="0" baseline="0" i="0" lang="en-US" sz="21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Union: 460 killed, 1,124 wounded, and 1,312 missing or captured; Confederate: 387 killed, 1,582 wounded, and 13 missing.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8382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Meanwhile, </a:t>
            </a:r>
            <a:r>
              <a:rPr b="0" baseline="0" i="0" lang="en-US" sz="24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Ulysses Grant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was in the MS valley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 captured two forts (Henry and Donelson) but in April of 62 he fought the Battle of Shiloh in which 25k soldiers were killed or wounded in two days.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1905000"/>
            <a:ext cx="3809999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05000"/>
            <a:ext cx="3810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>
            <p:ph idx="1" type="body"/>
          </p:nvPr>
        </p:nvSpPr>
        <p:spPr>
          <a:xfrm>
            <a:off x="4800600" y="19050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Lincoln wanted McClellan to attack but he was being cautious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McClellan was stopped on his way to Richmond by Lee and Lincoln replaced him.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66666"/>
              <a:buFont typeface="Arial"/>
              <a:buChar char="●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 the 2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nd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Battle of Bull Run the union Was defeated again and Lincoln reinstated McClellan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65384"/>
              <a:buFont typeface="Arial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Lincoln needed to address the slavery issue b/c he was getting pressure </a:t>
            </a:r>
          </a:p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65384"/>
              <a:buFont typeface="Arial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 had a plan but he needed a victory to announce it</a:t>
            </a:r>
          </a:p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65384"/>
              <a:buFont typeface="Arial"/>
              <a:buChar char="●"/>
            </a:pPr>
            <a:r>
              <a:rPr b="0" baseline="0" i="0" lang="en-US" sz="2600" u="sng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Battle of Antietam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Sept of 1862, Lee went up into Sharpsburg, MD hoping to attract Northerners to join.</a:t>
            </a:r>
          </a:p>
          <a:p>
            <a:pPr indent="0" lvl="0" marL="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65384"/>
              <a:buFont typeface="Arial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McClellan found out about his plan and attacked.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71153"/>
              <a:buFont typeface="Arial"/>
              <a:buChar char="●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23k troops died in the bloodiest day of the war and Lee retreated even though the North lost more people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304800"/>
            <a:ext cx="8000999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1_Blueprint 1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ECD882"/>
      </a:accent4>
      <a:accent5>
        <a:srgbClr val="B2B2B2"/>
      </a:accent5>
      <a:accent6>
        <a:srgbClr val="FFFFFF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Blueprint 1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ECD882"/>
      </a:accent4>
      <a:accent5>
        <a:srgbClr val="B2B2B2"/>
      </a:accent5>
      <a:accent6>
        <a:srgbClr val="FFFFFF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