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818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581400" y="685800"/>
            <a:ext cx="5561012" cy="335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baseline="0" i="0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20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8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6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4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4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4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4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4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1371600" y="533400"/>
            <a:ext cx="76199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EXT_AND_CLIPAR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CLIPART_AND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 rot="5400000">
            <a:off x="5257800" y="2362200"/>
            <a:ext cx="55626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1371599" y="533400"/>
            <a:ext cx="5562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3124200" y="228600"/>
            <a:ext cx="4114800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400" u="none" cap="none" strike="noStrik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13716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429000" y="6248400"/>
            <a:ext cx="342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239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1219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225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41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36525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524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524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524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524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524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524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581400" y="685800"/>
            <a:ext cx="5561012" cy="335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6 </a:t>
            </a:r>
          </a:p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5181600" y="4038600"/>
            <a:ext cx="396081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Union in Crisis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1846-1861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5/21/56, Ruffians hit the antislavery town of Lawrence KA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Brown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NY abolitionist executed 5 proslavery settlers in retaliation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 now went wild and the area b/c known as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Bleeding KA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Brook-Sumner Incident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7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Violence also spilled over into the Senate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Charles Sumner of MA shunned the South and their conduct in KA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insulted Andrew Butler of SC and Butler’s nephew, Preston Brooks, beat him with a cane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Brooks quit but the voters voted him back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Whigs went faded after the election of 1852 b/c Millard Fillmore was in favor of CA coming in as a free state and the Fugitive Slave Act.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former made the (S) mad and the latter made the (N) mad.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left their party after this.  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7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Whigs were going out, the 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Nothings/American Party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(nativism) were created.  They were against immigrants but soon they were divided over slavery as well.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1854, </a:t>
            </a:r>
            <a:r>
              <a:rPr b="0" baseline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Republican Party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created.  They mainly opposed slavery and the KA-NE act.   They were joined by breakaway members from all the groups and businessmen who thought slavery got in the way of industry.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Election of 1856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 James Buchanan of PA won by promising he would stop the slavery issue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 had a strong showing w/ John Fremont and campaigned for KA to be a free state, no slavery in W and no pop sovereignty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8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Dred Scott v. Sanford 1857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Scott was a slave who had been taken to the free state of IL and WI and so he sued for his freedom based on the MO Comp.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Court ruled that slaves were property and not citizens so he couldn’t use the courts and the MO comp was unconstitutional b/c you can’t deprive someone of property w/o due process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8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Lincoln-Douglas Debate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Abraham Lincoln and Stephen Douglas argued in 1858 while competing for a Senate seat.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Douglas (D) backed popular sovereignty, the annexation of TX but people didn’t know if he was self-serving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 (R ) said the Dred Scott case was wrong, attacked pop sovereignty and condemned slavery (although he didn’t think African Americans should be equal)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Douglas won the election but Lincoln got a nat’l following. 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Freeport Doctrine </a:t>
            </a:r>
            <a:r>
              <a:rPr b="0" baseline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(Issued by Douglas during debates)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800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60869"/>
              <a:buFont typeface="Arial"/>
              <a:buChar char="●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stated that slavery could be barred from the territories if the territorial legislation refused to enact the type of policy to make slavery work...w/o a legal framework slavery would be excluded.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60869"/>
              <a:buFont typeface="Arial"/>
              <a:buChar char="●"/>
            </a:pPr>
            <a:r>
              <a:rPr b="0" baseline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Douglas' statement enabled him to retain his Senate seat, but it split the (D) Party and lost support he had in the south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Brown at Harper’s Ferry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 thought he was an angel of God, avenging slavery and violence was the answer.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1859 he got 21 men to storm the arsenal at Harpers Ferry, VA (now WV) in the hopes others would join.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didn’t work and he was put to death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909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further split the nation, Lincoln condemned him but the South still didn’t like it.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8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Election of 1860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59259"/>
              <a:buFont typeface="Arial"/>
              <a:buChar char="●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 (R ) – End to slavery in the territories but there would be no interfence w/ states that already had it.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59259"/>
              <a:buFont typeface="Arial"/>
              <a:buChar char="●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Douglas (Northern D) – Popular Sovereignty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59259"/>
              <a:buFont typeface="Arial"/>
              <a:buChar char="●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 (Whigs) – condemned sectionalism and promoted the constitution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59259"/>
              <a:buFont typeface="Arial"/>
              <a:buChar char="●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Breckinridge – (Southern D) – Federal protection of slavery in the territories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59259"/>
              <a:buFont typeface="Arial"/>
              <a:buChar char="●"/>
            </a:pPr>
            <a:r>
              <a:rPr b="0" baseline="0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 won but he didn’t receive one electoral vote from the South b/c he wasn’t on the ballots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           vs        South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371600" y="1981200"/>
            <a:ext cx="373538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Industrialized, cities, immigrants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Laws limited African Americans freedoms and discouraged migration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1" baseline="0" i="0" lang="en-US" sz="2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Abolitionists</a:t>
            </a: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got rich off of slavery b/c they sold cotton clothes or didn’t want competition for jobs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1" baseline="0" i="0" lang="en-US" sz="2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Wilmot Proviso</a:t>
            </a:r>
            <a:r>
              <a:rPr b="1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banned slavery in the territories 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5256212" y="1981200"/>
            <a:ext cx="373538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Agricultural, based on cotton, slavery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Slavery was extremely important to economy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Argued northern free labor system harmed society and that slaves were happier then northern workers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Against </a:t>
            </a:r>
            <a:r>
              <a:rPr b="1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Wilmot Proviso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1" baseline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533400"/>
            <a:ext cx="7619999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 seceded from the Union on 12/20/1860 saying that the Lincoln was hostile to slavery.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other states followed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5909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Feb 1861, they formed the </a:t>
            </a:r>
            <a:r>
              <a:rPr b="0" baseline="0" i="0" lang="en-US" sz="2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Confederate States of America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framed a constitution w/ the right to secede and protection of slavery in it and chose </a:t>
            </a:r>
            <a:r>
              <a:rPr b="0" baseline="0" i="0" lang="en-US" sz="2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Jefferson Davis (former MS Senator)</a:t>
            </a: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Pres.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Fort Sumter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 took office on 3/4/61 and pledged to protect slavery where it existed, preserve the union and to not start a war unless the (S) did.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had to decide what to do about the federal fort that was now on Confederate territory.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7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3600" u="none" cap="small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War...A War Down South In Dixie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Buchanan had sent supplies but the (S) fired on the ships.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Lincoln had said he wouldn’t attack the (S) but he thought he had to protect gov’t property…he decided to just send supplies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(S) ordered the surrender and the northern troops refused so the Confederates fired.  The Union troops ran out of ammo and had to surrender.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result, Lincoln called for 75k volunteer soldiers and the S called for volunteers as well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VA, AK, TN, NC broke away and joined Confederacy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Civil War had begun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Election of 1848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Wilmot Proviso caused several groups to form the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Soil Party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they pledged, ‘Free soil, free speech, free labor, and free men.  They wanted to keep slavery out of the (W) territories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nominated Van Buren, (D) nominated Lewis Cass from MI who opposed the WP and Whigs nominated Zachary Taylor who was a slaveholder from LA.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 and (W) proclaimed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popular sovereignty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voters should decided on the issue of slavery, not Congress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Taylor won but the FSP brought slavery more into the limelight 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Tensions between the N and 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799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flooded CA b/c of gold and now they needed laws.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Wanted to be a free state and (S) was mad 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TX and Gov were disputing over Northwestern border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NM + UT b/c territories and might join as free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Slavery in DC was an issue </a:t>
            </a:r>
          </a:p>
          <a:p>
            <a:pPr indent="-3429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59090"/>
              <a:buFont typeface="Arial"/>
              <a:buChar char="●"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Fugitive Slave Law 1793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Compromise of 1850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59615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Clay came up with this 1) CA would enter as free st 2)NM and UT would decide slavery on pop sovereignty 3) Slave trade/not slavery, would end in DC 4)New strict </a:t>
            </a:r>
            <a:r>
              <a:rPr b="0" baseline="0" i="0" lang="en-US" sz="2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Fugitive slave law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(private citizens had to assist w/runaway slaves and u could be fined or imprisoned for helping a slave) 5)TX would get $10 mil for NM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59615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passed the Senate but there was a lot of disgust from both sides.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59615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Calhoun and Pres Taylor were not huge fans but they both died and Millard Fillmore as Pres took over and he liked it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(N) was mad about the Fugitive Slave Acts b/c they thought they were being forced to support slavery. 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states passed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liberty laws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nullified the FSA and allowed states to arrest slave catchers. 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7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Underground Railroad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981200"/>
            <a:ext cx="3733799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52578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network of abolitionists and free blacks who would sneak slaves out of the (S) in wagons, boats…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Harriet Tubman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nicknamed ‘Black Moses’ she led about 24 trips into the (S) to lead people out.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reward was put out for her capture</a:t>
            </a:r>
          </a:p>
          <a:p>
            <a:pPr indent="-2222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4294967295"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Harriet Beecher Stowe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wrote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Uncle Tom’s Cabin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1852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showed the horrors of slavery; 300K copies sold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(S) was mad and published books in which slaves were happy.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6041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"So you’re the little lady whose book started the Civil War."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981200"/>
            <a:ext cx="37337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Kansas-Nebraska Act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371600" y="19812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act was proposed by Senator Douglas from IL and he wanted KA and NE territory to decide about slavery by pop sovereignty…the hope was that KA would be a slave state and NE free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cancelled the MO Comp which had not allowed slavery for 30 yrs.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and Anti slavery people poured into KA to get it set up their way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60714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of the pro slavery people from MO were called Border Ruffians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1_Strategic 1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9E2B6"/>
      </a:accent3>
      <a:accent4>
        <a:srgbClr val="727DE0"/>
      </a:accent4>
      <a:accent5>
        <a:srgbClr val="D54F41"/>
      </a:accent5>
      <a:accent6>
        <a:srgbClr val="E9E2B6"/>
      </a:accent6>
      <a:hlink>
        <a:srgbClr val="003300"/>
      </a:hlink>
      <a:folHlink>
        <a:srgbClr val="3399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Strategic 1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9E2B6"/>
      </a:accent3>
      <a:accent4>
        <a:srgbClr val="727DE0"/>
      </a:accent4>
      <a:accent5>
        <a:srgbClr val="D54F41"/>
      </a:accent5>
      <a:accent6>
        <a:srgbClr val="E9E2B6"/>
      </a:accent6>
      <a:hlink>
        <a:srgbClr val="003300"/>
      </a:hlink>
      <a:folHlink>
        <a:srgbClr val="3399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