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2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1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9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3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5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4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EFFA-9A99-4A6E-8822-DE4A2E457208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8: Economics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Problems, Policy, and The Fed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9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&amp;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&amp; 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Monetary policy – policy that controls the $ supply; changes in $ supply to stabilize prices, employment &amp; econ growth</a:t>
            </a:r>
          </a:p>
          <a:p>
            <a:pPr lvl="1"/>
            <a:r>
              <a:rPr lang="en-US" dirty="0" smtClean="0"/>
              <a:t>Controlled by the Federal Reserve “The Fed”</a:t>
            </a:r>
          </a:p>
          <a:p>
            <a:r>
              <a:rPr lang="en-US" dirty="0" smtClean="0"/>
              <a:t>Fiscal Policy – changes in </a:t>
            </a:r>
            <a:r>
              <a:rPr lang="en-US" dirty="0" err="1" smtClean="0"/>
              <a:t>govt</a:t>
            </a:r>
            <a:r>
              <a:rPr lang="en-US" dirty="0" smtClean="0"/>
              <a:t> spending or taxes to help stabilize &amp; grown the economy</a:t>
            </a:r>
          </a:p>
          <a:p>
            <a:pPr lvl="1"/>
            <a:r>
              <a:rPr lang="en-US" dirty="0" smtClean="0"/>
              <a:t>Controlled by the federal </a:t>
            </a:r>
            <a:r>
              <a:rPr lang="en-US" dirty="0" err="1" smtClean="0"/>
              <a:t>govt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94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Reserve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the Fed – set up 1913/14</a:t>
            </a:r>
          </a:p>
          <a:p>
            <a:r>
              <a:rPr lang="en-US" dirty="0" smtClean="0"/>
              <a:t>Created to stop bank failures due to running out of money &amp; regulate banks</a:t>
            </a:r>
          </a:p>
          <a:p>
            <a:pPr lvl="1"/>
            <a:r>
              <a:rPr lang="en-US" dirty="0" smtClean="0"/>
              <a:t>banks must keep certain </a:t>
            </a:r>
            <a:r>
              <a:rPr lang="en-US" dirty="0" err="1" smtClean="0"/>
              <a:t>amt</a:t>
            </a:r>
            <a:r>
              <a:rPr lang="en-US" dirty="0" smtClean="0"/>
              <a:t> of $ in reserve</a:t>
            </a:r>
          </a:p>
          <a:p>
            <a:r>
              <a:rPr lang="en-US" dirty="0" smtClean="0"/>
              <a:t>US divided into 12 federal districts w/ Federal Reserve bank in each</a:t>
            </a:r>
          </a:p>
          <a:p>
            <a:pPr lvl="1"/>
            <a:r>
              <a:rPr lang="en-US" dirty="0" smtClean="0"/>
              <a:t>Fed banks work only with </a:t>
            </a:r>
            <a:r>
              <a:rPr lang="en-US" dirty="0" err="1" smtClean="0"/>
              <a:t>govt</a:t>
            </a:r>
            <a:r>
              <a:rPr lang="en-US" dirty="0" smtClean="0"/>
              <a:t> &amp; other banks</a:t>
            </a:r>
          </a:p>
        </p:txBody>
      </p:sp>
    </p:spTree>
    <p:extLst>
      <p:ext uri="{BB962C8B-B14F-4D97-AF65-F5344CB8AC3E}">
        <p14:creationId xmlns:p14="http://schemas.microsoft.com/office/powerpoint/2010/main" val="789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Reserve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– government banking &amp; control nation’s $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7-member board of governors in D.C.</a:t>
            </a:r>
          </a:p>
          <a:p>
            <a:pPr lvl="1"/>
            <a:r>
              <a:rPr lang="en-US" dirty="0" smtClean="0"/>
              <a:t>Appointed by president / approved by Senate</a:t>
            </a:r>
          </a:p>
          <a:p>
            <a:pPr lvl="1"/>
            <a:r>
              <a:rPr lang="en-US" dirty="0" smtClean="0"/>
              <a:t>Serves 14 years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962400"/>
            <a:ext cx="343305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8: Economics 2</vt:lpstr>
      <vt:lpstr>Problems &amp; Resolutions</vt:lpstr>
      <vt:lpstr>Monetary &amp; Fiscal Policy</vt:lpstr>
      <vt:lpstr>The Federal Reserve System</vt:lpstr>
      <vt:lpstr>The Federal Reserve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8: Economics 2</dc:title>
  <dc:creator>Whitney</dc:creator>
  <cp:lastModifiedBy>Teacher</cp:lastModifiedBy>
  <cp:revision>3</cp:revision>
  <dcterms:created xsi:type="dcterms:W3CDTF">2013-11-06T20:49:35Z</dcterms:created>
  <dcterms:modified xsi:type="dcterms:W3CDTF">2013-11-13T17:06:09Z</dcterms:modified>
</cp:coreProperties>
</file>