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6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83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4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0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02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60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17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8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27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5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9B0ECCF-209B-468B-A8B5-2FCA6F2F3256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79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Goal 7: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Business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14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business cycle is economic pattern where econ goes through good and bad times</a:t>
            </a:r>
          </a:p>
          <a:p>
            <a:pPr lvl="1"/>
            <a:r>
              <a:rPr lang="en-US" dirty="0" smtClean="0"/>
              <a:t>Common in free markets</a:t>
            </a:r>
          </a:p>
          <a:p>
            <a:r>
              <a:rPr lang="en-US" dirty="0" smtClean="0"/>
              <a:t>Phases of the BC:</a:t>
            </a:r>
          </a:p>
          <a:p>
            <a:pPr lvl="1"/>
            <a:r>
              <a:rPr lang="en-US" dirty="0" smtClean="0"/>
              <a:t>Recovery/expansion: general increase in bus. act.</a:t>
            </a:r>
          </a:p>
          <a:p>
            <a:pPr lvl="1"/>
            <a:r>
              <a:rPr lang="en-US" dirty="0" smtClean="0"/>
              <a:t>Peak/boom: economy operating at high level</a:t>
            </a:r>
          </a:p>
          <a:p>
            <a:pPr lvl="1"/>
            <a:r>
              <a:rPr lang="en-US" dirty="0" smtClean="0"/>
              <a:t>Contraction: general decline in business activity</a:t>
            </a:r>
          </a:p>
          <a:p>
            <a:pPr lvl="1"/>
            <a:r>
              <a:rPr lang="en-US" dirty="0" smtClean="0"/>
              <a:t>Recession: economy in decline for a per. of 6 </a:t>
            </a:r>
            <a:r>
              <a:rPr lang="en-US" dirty="0" err="1" smtClean="0"/>
              <a:t>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6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Phases continued…</a:t>
            </a:r>
          </a:p>
          <a:p>
            <a:pPr lvl="1"/>
            <a:r>
              <a:rPr lang="en-US" dirty="0" smtClean="0"/>
              <a:t>Trough: economy at lowest point; it’ll begin expansion</a:t>
            </a:r>
          </a:p>
          <a:p>
            <a:pPr lvl="1"/>
            <a:r>
              <a:rPr lang="en-US" dirty="0" smtClean="0"/>
              <a:t>Depression: extended period of contraction; very low trough w/ very high unemployment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5" y="4114800"/>
            <a:ext cx="3433776" cy="259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316611"/>
            <a:ext cx="3352800" cy="218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2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 Cycle &amp; Economic </a:t>
            </a:r>
            <a:r>
              <a:rPr lang="en-US" dirty="0" err="1" smtClean="0"/>
              <a:t>Probs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economy booming the Gross Domestic Product (GDP) increases</a:t>
            </a:r>
          </a:p>
          <a:p>
            <a:pPr lvl="1"/>
            <a:r>
              <a:rPr lang="en-US" dirty="0" smtClean="0"/>
              <a:t>GDP = total </a:t>
            </a:r>
            <a:r>
              <a:rPr lang="en-US" dirty="0" err="1" smtClean="0"/>
              <a:t>amt</a:t>
            </a:r>
            <a:r>
              <a:rPr lang="en-US" dirty="0" smtClean="0"/>
              <a:t> of goods/services produced by the country in 1 year</a:t>
            </a:r>
          </a:p>
          <a:p>
            <a:r>
              <a:rPr lang="en-US" dirty="0" smtClean="0"/>
              <a:t>Economic problems:</a:t>
            </a:r>
          </a:p>
          <a:p>
            <a:pPr lvl="1"/>
            <a:r>
              <a:rPr lang="en-US" dirty="0" smtClean="0"/>
              <a:t>Inflation: rise in the price/costs of goods/services</a:t>
            </a:r>
          </a:p>
          <a:p>
            <a:pPr lvl="1"/>
            <a:r>
              <a:rPr lang="en-US" dirty="0" smtClean="0"/>
              <a:t>Costs of doing bus/cost of production goes up and prices rise as a 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1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Probs</a:t>
            </a:r>
            <a:r>
              <a:rPr lang="en-US" dirty="0" smtClean="0"/>
              <a:t> began Oct. 1929 w/ stock market crash</a:t>
            </a:r>
          </a:p>
          <a:p>
            <a:r>
              <a:rPr lang="en-US" dirty="0" smtClean="0"/>
              <a:t>Banks failed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pl</a:t>
            </a:r>
            <a:r>
              <a:rPr lang="en-US" dirty="0" smtClean="0"/>
              <a:t> lost savings</a:t>
            </a:r>
          </a:p>
          <a:p>
            <a:r>
              <a:rPr lang="en-US" dirty="0"/>
              <a:t>D</a:t>
            </a:r>
            <a:r>
              <a:rPr lang="en-US" dirty="0" smtClean="0"/>
              <a:t>ecline in production</a:t>
            </a:r>
          </a:p>
          <a:p>
            <a:r>
              <a:rPr lang="en-US" dirty="0"/>
              <a:t>B</a:t>
            </a:r>
            <a:r>
              <a:rPr lang="en-US" dirty="0" smtClean="0"/>
              <a:t>usinesses closed</a:t>
            </a:r>
          </a:p>
          <a:p>
            <a:r>
              <a:rPr lang="en-US" dirty="0"/>
              <a:t>F</a:t>
            </a:r>
            <a:r>
              <a:rPr lang="en-US" dirty="0" smtClean="0"/>
              <a:t>arms fail</a:t>
            </a:r>
          </a:p>
          <a:p>
            <a:r>
              <a:rPr lang="en-US" dirty="0"/>
              <a:t>H</a:t>
            </a:r>
            <a:r>
              <a:rPr lang="en-US" dirty="0" smtClean="0"/>
              <a:t>igh unemployment</a:t>
            </a:r>
          </a:p>
          <a:p>
            <a:r>
              <a:rPr lang="en-US" dirty="0" smtClean="0"/>
              <a:t>High home loss</a:t>
            </a:r>
          </a:p>
          <a:p>
            <a:r>
              <a:rPr lang="en-US" dirty="0" smtClean="0"/>
              <a:t>Lasted 10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18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Govt</a:t>
            </a:r>
            <a:r>
              <a:rPr lang="en-US" dirty="0" smtClean="0"/>
              <a:t> stepped in to create more jobs / fix econ</a:t>
            </a:r>
          </a:p>
          <a:p>
            <a:r>
              <a:rPr lang="en-US" dirty="0" smtClean="0"/>
              <a:t>FDR – the New Deal</a:t>
            </a:r>
          </a:p>
          <a:p>
            <a:pPr lvl="1"/>
            <a:r>
              <a:rPr lang="en-US" dirty="0" smtClean="0"/>
              <a:t>WPA: Works Project Administration</a:t>
            </a:r>
          </a:p>
          <a:p>
            <a:pPr lvl="1"/>
            <a:r>
              <a:rPr lang="en-US" dirty="0" smtClean="0"/>
              <a:t>FDIC</a:t>
            </a:r>
          </a:p>
          <a:p>
            <a:pPr lvl="1"/>
            <a:r>
              <a:rPr lang="en-US" dirty="0" smtClean="0"/>
              <a:t>SEC</a:t>
            </a:r>
          </a:p>
          <a:p>
            <a:pPr lvl="1"/>
            <a:r>
              <a:rPr lang="en-US" dirty="0" smtClean="0"/>
              <a:t>Social Security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8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the 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types of indicators:</a:t>
            </a:r>
          </a:p>
          <a:p>
            <a:r>
              <a:rPr lang="en-US" dirty="0" smtClean="0"/>
              <a:t>Leading – helps to make predictions about future of economy &amp; come before major changes in </a:t>
            </a:r>
            <a:r>
              <a:rPr lang="en-US" dirty="0" err="1" smtClean="0"/>
              <a:t>bc</a:t>
            </a:r>
            <a:endParaRPr lang="en-US" dirty="0" smtClean="0"/>
          </a:p>
          <a:p>
            <a:pPr lvl="1"/>
            <a:r>
              <a:rPr lang="en-US" dirty="0" smtClean="0"/>
              <a:t>Ex: increase in # of building permits</a:t>
            </a:r>
          </a:p>
          <a:p>
            <a:r>
              <a:rPr lang="en-US" dirty="0" smtClean="0"/>
              <a:t>Coincident – shows how econ is doing at present time &amp; tells if upturn or downturn is coming</a:t>
            </a:r>
          </a:p>
          <a:p>
            <a:pPr lvl="1"/>
            <a:r>
              <a:rPr lang="en-US" dirty="0" smtClean="0"/>
              <a:t>Ex: if there’s an income in </a:t>
            </a:r>
            <a:r>
              <a:rPr lang="en-US" dirty="0" err="1" smtClean="0"/>
              <a:t>ppl’s</a:t>
            </a:r>
            <a:r>
              <a:rPr lang="en-US" dirty="0" smtClean="0"/>
              <a:t> income</a:t>
            </a:r>
          </a:p>
          <a:p>
            <a:r>
              <a:rPr lang="en-US" dirty="0" smtClean="0"/>
              <a:t>Lagging – helps determine how long current phase of </a:t>
            </a:r>
            <a:r>
              <a:rPr lang="en-US" dirty="0" err="1" smtClean="0"/>
              <a:t>bc</a:t>
            </a:r>
            <a:r>
              <a:rPr lang="en-US" dirty="0" smtClean="0"/>
              <a:t> will last &amp; comes after major changes in </a:t>
            </a:r>
            <a:r>
              <a:rPr lang="en-US" dirty="0" err="1" smtClean="0"/>
              <a:t>bc</a:t>
            </a:r>
            <a:endParaRPr lang="en-US" dirty="0" smtClean="0"/>
          </a:p>
          <a:p>
            <a:pPr lvl="1"/>
            <a:r>
              <a:rPr lang="en-US" dirty="0" smtClean="0"/>
              <a:t>Ex: increase in </a:t>
            </a:r>
            <a:r>
              <a:rPr lang="en-US" smtClean="0"/>
              <a:t>new businesses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0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297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Goal 7: Economics</vt:lpstr>
      <vt:lpstr>Business Cycle</vt:lpstr>
      <vt:lpstr>Business Cycle</vt:lpstr>
      <vt:lpstr>Business Cycle &amp; Economic Probs</vt:lpstr>
      <vt:lpstr>The Great Depression</vt:lpstr>
      <vt:lpstr>Government Response</vt:lpstr>
      <vt:lpstr>Predicting the Business Cycle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7: Economics</dc:title>
  <dc:creator>Whitney</dc:creator>
  <cp:lastModifiedBy>Teacher</cp:lastModifiedBy>
  <cp:revision>6</cp:revision>
  <dcterms:created xsi:type="dcterms:W3CDTF">2013-05-05T22:58:03Z</dcterms:created>
  <dcterms:modified xsi:type="dcterms:W3CDTF">2013-11-01T16:04:52Z</dcterms:modified>
</cp:coreProperties>
</file>