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8B77A01-FB0C-4547-954A-EBB8A4EEA799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9BFCEE8-393D-4E88-9142-D7A2046D7E60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7A01-FB0C-4547-954A-EBB8A4EEA799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FCEE8-393D-4E88-9142-D7A2046D7E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7A01-FB0C-4547-954A-EBB8A4EEA799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FCEE8-393D-4E88-9142-D7A2046D7E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7A01-FB0C-4547-954A-EBB8A4EEA799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FCEE8-393D-4E88-9142-D7A2046D7E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7A01-FB0C-4547-954A-EBB8A4EEA799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FCEE8-393D-4E88-9142-D7A2046D7E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7A01-FB0C-4547-954A-EBB8A4EEA799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FCEE8-393D-4E88-9142-D7A2046D7E6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7A01-FB0C-4547-954A-EBB8A4EEA799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FCEE8-393D-4E88-9142-D7A2046D7E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7A01-FB0C-4547-954A-EBB8A4EEA799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FCEE8-393D-4E88-9142-D7A2046D7E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7A01-FB0C-4547-954A-EBB8A4EEA799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FCEE8-393D-4E88-9142-D7A2046D7E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7A01-FB0C-4547-954A-EBB8A4EEA799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FCEE8-393D-4E88-9142-D7A2046D7E60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7A01-FB0C-4547-954A-EBB8A4EEA799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FCEE8-393D-4E88-9142-D7A2046D7E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8B77A01-FB0C-4547-954A-EBB8A4EEA799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9BFCEE8-393D-4E88-9142-D7A2046D7E6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5: Dem &amp; Citizenship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Duties &amp; Responsibilities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17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Citizenship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are given many rights and freedoms as U.S. citizens</a:t>
            </a:r>
          </a:p>
          <a:p>
            <a:r>
              <a:rPr lang="en-US" dirty="0" smtClean="0"/>
              <a:t>U.S. citizens are expected to fulfill certain duties and responsibilities in return</a:t>
            </a:r>
          </a:p>
        </p:txBody>
      </p:sp>
    </p:spTree>
    <p:extLst>
      <p:ext uri="{BB962C8B-B14F-4D97-AF65-F5344CB8AC3E}">
        <p14:creationId xmlns:p14="http://schemas.microsoft.com/office/powerpoint/2010/main" val="249950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Key to making the government run/work</a:t>
            </a:r>
          </a:p>
          <a:p>
            <a:r>
              <a:rPr lang="en-US" dirty="0" smtClean="0"/>
              <a:t>Things citizens MUST do</a:t>
            </a:r>
          </a:p>
          <a:p>
            <a:r>
              <a:rPr lang="en-US" dirty="0" smtClean="0"/>
              <a:t>Know &amp; obey the laws</a:t>
            </a:r>
          </a:p>
          <a:p>
            <a:r>
              <a:rPr lang="en-US" dirty="0" smtClean="0"/>
              <a:t>Attend school</a:t>
            </a:r>
          </a:p>
          <a:p>
            <a:pPr lvl="1"/>
            <a:r>
              <a:rPr lang="en-US" dirty="0" smtClean="0"/>
              <a:t>Required to go until you are at least 16 </a:t>
            </a:r>
          </a:p>
          <a:p>
            <a:pPr lvl="1"/>
            <a:r>
              <a:rPr lang="en-US" dirty="0" smtClean="0"/>
              <a:t>Educated citizens are essential to democracy</a:t>
            </a:r>
          </a:p>
          <a:p>
            <a:r>
              <a:rPr lang="en-US" dirty="0" smtClean="0"/>
              <a:t>Pay taxes</a:t>
            </a:r>
          </a:p>
          <a:p>
            <a:pPr lvl="1"/>
            <a:r>
              <a:rPr lang="en-US" dirty="0" smtClean="0"/>
              <a:t>Tax money is used to provide services to the </a:t>
            </a:r>
            <a:r>
              <a:rPr lang="en-US" dirty="0" err="1" smtClean="0"/>
              <a:t>ppl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59507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7024744" cy="1143000"/>
          </a:xfrm>
        </p:spPr>
        <p:txBody>
          <a:bodyPr/>
          <a:lstStyle/>
          <a:p>
            <a:r>
              <a:rPr lang="en-US" dirty="0" smtClean="0"/>
              <a:t>Duties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Military service</a:t>
            </a:r>
          </a:p>
          <a:p>
            <a:pPr lvl="1"/>
            <a:r>
              <a:rPr lang="en-US" dirty="0" smtClean="0"/>
              <a:t>All eligible men must register for military service at 18 years old</a:t>
            </a:r>
          </a:p>
          <a:p>
            <a:pPr lvl="1"/>
            <a:r>
              <a:rPr lang="en-US" dirty="0" smtClean="0"/>
              <a:t>In times of war a draft may be issued</a:t>
            </a:r>
          </a:p>
          <a:p>
            <a:pPr lvl="2"/>
            <a:r>
              <a:rPr lang="en-US" dirty="0" smtClean="0"/>
              <a:t>Requires qualified men to serve in the military </a:t>
            </a:r>
          </a:p>
          <a:p>
            <a:pPr lvl="2"/>
            <a:r>
              <a:rPr lang="en-US" dirty="0" smtClean="0"/>
              <a:t>Not been used since Vietnam </a:t>
            </a:r>
          </a:p>
          <a:p>
            <a:pPr lvl="1"/>
            <a:r>
              <a:rPr lang="en-US" dirty="0" smtClean="0"/>
              <a:t>Serve from home if not in the military</a:t>
            </a:r>
          </a:p>
          <a:p>
            <a:pPr lvl="2"/>
            <a:r>
              <a:rPr lang="en-US" dirty="0" smtClean="0"/>
              <a:t>Ex: Food &amp; certain resources rationed, limited by the government, during WWII in order to provide for the troops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810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Appear in court</a:t>
            </a:r>
          </a:p>
          <a:p>
            <a:pPr lvl="1"/>
            <a:r>
              <a:rPr lang="en-US" dirty="0" smtClean="0"/>
              <a:t>Citizens have to serve jury duty if called</a:t>
            </a:r>
          </a:p>
          <a:p>
            <a:pPr lvl="1"/>
            <a:r>
              <a:rPr lang="en-US" dirty="0" smtClean="0"/>
              <a:t>Must appear as witnesses in court if called</a:t>
            </a:r>
          </a:p>
        </p:txBody>
      </p:sp>
    </p:spTree>
    <p:extLst>
      <p:ext uri="{BB962C8B-B14F-4D97-AF65-F5344CB8AC3E}">
        <p14:creationId xmlns:p14="http://schemas.microsoft.com/office/powerpoint/2010/main" val="731882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Things not required by law, but things that people SHOULD do as citizens</a:t>
            </a:r>
          </a:p>
          <a:p>
            <a:r>
              <a:rPr lang="en-US" dirty="0" smtClean="0"/>
              <a:t>Vote</a:t>
            </a:r>
          </a:p>
          <a:p>
            <a:pPr lvl="1"/>
            <a:r>
              <a:rPr lang="en-US" dirty="0" smtClean="0"/>
              <a:t>Citizens elect officials </a:t>
            </a:r>
            <a:r>
              <a:rPr lang="en-US" dirty="0"/>
              <a:t>&amp;</a:t>
            </a:r>
            <a:r>
              <a:rPr lang="en-US" dirty="0" smtClean="0"/>
              <a:t> express approval or disapproval by voting</a:t>
            </a:r>
          </a:p>
          <a:p>
            <a:pPr lvl="1"/>
            <a:r>
              <a:rPr lang="en-US" dirty="0" smtClean="0"/>
              <a:t>“If you don’t vote, don’t complain about the results.”</a:t>
            </a:r>
          </a:p>
          <a:p>
            <a:r>
              <a:rPr lang="en-US" dirty="0" smtClean="0"/>
              <a:t>Be informed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994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Participate in government</a:t>
            </a:r>
          </a:p>
          <a:p>
            <a:pPr lvl="1"/>
            <a:r>
              <a:rPr lang="en-US" dirty="0" smtClean="0"/>
              <a:t>Join political parties, lead/educate others, run for and serve in office</a:t>
            </a:r>
          </a:p>
          <a:p>
            <a:r>
              <a:rPr lang="en-US" dirty="0" smtClean="0"/>
              <a:t>Help your community</a:t>
            </a:r>
          </a:p>
          <a:p>
            <a:pPr lvl="1"/>
            <a:r>
              <a:rPr lang="en-US" dirty="0" smtClean="0"/>
              <a:t>Volunteer to help and make a difference</a:t>
            </a:r>
          </a:p>
          <a:p>
            <a:r>
              <a:rPr lang="en-US" dirty="0" smtClean="0"/>
              <a:t>Respect/protects others’ rights</a:t>
            </a:r>
          </a:p>
          <a:p>
            <a:r>
              <a:rPr lang="en-US" dirty="0" smtClean="0"/>
              <a:t>As students, how can you participate in government and/or help your community?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474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97</TotalTime>
  <Words>251</Words>
  <Application>Microsoft Office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Austin</vt:lpstr>
      <vt:lpstr>Unit 5: Dem &amp; Citizenship</vt:lpstr>
      <vt:lpstr>Citizenship</vt:lpstr>
      <vt:lpstr>Duties</vt:lpstr>
      <vt:lpstr>Duties</vt:lpstr>
      <vt:lpstr>Duties</vt:lpstr>
      <vt:lpstr>Responsibilities</vt:lpstr>
      <vt:lpstr>Responsibilities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Unit/Goal 1</dc:title>
  <dc:creator>Whitney</dc:creator>
  <cp:lastModifiedBy>Teacher</cp:lastModifiedBy>
  <cp:revision>21</cp:revision>
  <dcterms:created xsi:type="dcterms:W3CDTF">2012-08-28T01:57:11Z</dcterms:created>
  <dcterms:modified xsi:type="dcterms:W3CDTF">2013-10-15T16:05:02Z</dcterms:modified>
</cp:coreProperties>
</file>