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>
        <p:scale>
          <a:sx n="77" d="100"/>
          <a:sy n="77" d="100"/>
        </p:scale>
        <p:origin x="-30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7B22D-BE22-4549-9115-A17972CA8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46538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0B7FB-0C3A-4AFF-9C78-4E5B66C99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29916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A9547-89B9-4624-A296-084A04F3D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14702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2C44-0EF7-416A-ADC4-7491481CD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84949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30D1C-F57E-491E-A9F2-D5B5AF0BB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02999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E3693-E054-473E-BF58-F44323CEA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53452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3599-5E5E-4C28-BE91-4EC8688D1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7628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0819-7999-49B0-AB13-A2C11E922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44495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2D95F-6966-446C-A479-3FB37BBFE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8897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54980-65E7-4183-988B-E9DFC05D5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49995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50CCB-00A3-488D-BBA0-E636EF23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74189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FBB479-6982-45E7-A4F5-821E4EB76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Unit 5: Democracy &amp; Citizenship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Types </a:t>
            </a:r>
            <a:r>
              <a:rPr lang="en-US" sz="55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of Government</a:t>
            </a:r>
            <a:endParaRPr lang="en-US" sz="55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Direct Democracy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1905000"/>
            <a:ext cx="5181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All citizens participate first hand in governing</a:t>
            </a:r>
          </a:p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Not present today-established in ancient Athens</a:t>
            </a: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11268" name="Picture 5" descr="C:\Documents and Settings\ashley.rush\Local Settings\Temporary Internet Files\Content.IE5\C8SUSBG9\MC9004106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37020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Representative Democracy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Citizens elect leaders to represent them in government</a:t>
            </a:r>
          </a:p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Sometimes called a “republic”</a:t>
            </a:r>
          </a:p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U.S. today</a:t>
            </a: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12292" name="Picture 5" descr="C:\Documents and Settings\ashley.rush\Local Settings\Temporary Internet Files\Content.IE5\C8SUSBG9\MC9000169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50" y="4343400"/>
            <a:ext cx="304165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Anarchy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5943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A state of society without government or law</a:t>
            </a:r>
          </a:p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Political and social disorder due to the absence of government</a:t>
            </a: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3076" name="Picture 7" descr="http://t0.gstatic.com/images?q=tbn:ANd9GcS4xgwp-AOo5skDWm942YWz0Y_VuqUUSpD_Nw2tQo66P8mQE2ippSBDzWAy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2438400"/>
            <a:ext cx="29813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Theocracy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Form of government in which God or a deity is recognized as the supreme civil rule</a:t>
            </a:r>
          </a:p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The God or deity’s laws are interpreted by religious authorities</a:t>
            </a: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4100" name="Picture 4" descr="C:\Documents and Settings\ashley.rush\Local Settings\Temporary Internet Files\Content.IE5\C8SUSBG9\MC9004136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17986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:\Documents and Settings\ashley.rush\Local Settings\Temporary Internet Files\Content.IE5\9YP4KWBN\MC90043639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333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C:\Documents and Settings\ashley.rush\Local Settings\Temporary Internet Files\Content.IE5\C8SUSBG9\MC9003248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81588"/>
            <a:ext cx="2286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Aristocracy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Government led by the elite, or privileged upper class</a:t>
            </a: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5124" name="Picture 5" descr="http://www.melmelsmith.com/gallery%20images/characters/aristocr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73363"/>
            <a:ext cx="44196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Oligarchy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Form of government in which all power is vested in few persons or in a dominant class or clique</a:t>
            </a: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6148" name="Picture 4" descr="C:\Documents and Settings\ashley.rush\Local Settings\Temporary Internet Files\Content.IE5\9YP4KWBN\MC9002310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70300"/>
            <a:ext cx="4602163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Monarchy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876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Absolute</a:t>
            </a:r>
          </a:p>
          <a:p>
            <a:pPr lvl="1"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King or queen has complete control of country/empire</a:t>
            </a: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England before the Magna Carta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066800"/>
            <a:ext cx="4495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Limited (Constitutional)</a:t>
            </a:r>
          </a:p>
          <a:p>
            <a:pPr lvl="1"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King or queen do not have complete control</a:t>
            </a:r>
          </a:p>
          <a:p>
            <a:pPr lvl="1"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Great Britain has this today</a:t>
            </a:r>
          </a:p>
        </p:txBody>
      </p:sp>
      <p:pic>
        <p:nvPicPr>
          <p:cNvPr id="7173" name="Picture 5" descr="C:\Documents and Settings\ashley.rush\Local Settings\Temporary Internet Files\Content.IE5\TIFVTRO9\MC9004326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 descr="C:\Documents and Settings\ashley.rush\Local Settings\Temporary Internet Files\Content.IE5\TIFVTRO9\MC9004326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 bldLvl="2"/>
      <p:bldP spid="717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Dictatorship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371600"/>
            <a:ext cx="5486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5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Government is led by an absolute ruler called a dictator</a:t>
            </a:r>
          </a:p>
          <a:p>
            <a:pPr eaLnBrk="1" hangingPunct="1">
              <a:defRPr/>
            </a:pPr>
            <a:r>
              <a:rPr lang="en-US" sz="5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One person has the power</a:t>
            </a:r>
            <a:endParaRPr lang="en-US" sz="55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pic>
        <p:nvPicPr>
          <p:cNvPr id="8196" name="Picture 6" descr="http://www.legalnewsline.com/content/img/f211391/hit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2480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Totalitarianism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5562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Government led by a group/party that has complete power</a:t>
            </a:r>
          </a:p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Today: Cuba and North Korea</a:t>
            </a:r>
          </a:p>
        </p:txBody>
      </p:sp>
      <p:pic>
        <p:nvPicPr>
          <p:cNvPr id="9220" name="Picture 5" descr="http://www.globalresearch.ca/coverStoryPictures/19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2667000"/>
            <a:ext cx="34099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Democracy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Form of government in which the supreme power is with the people</a:t>
            </a:r>
          </a:p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Most easily define as the “rule of many”</a:t>
            </a:r>
          </a:p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Two forms…</a:t>
            </a: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10244" name="Picture 4" descr="C:\Documents and Settings\ashley.rush\Local Settings\Temporary Internet Files\Content.IE5\9YP4KWBN\MC9001498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40125"/>
            <a:ext cx="4325938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00"/>
      </a:lt1>
      <a:dk2>
        <a:srgbClr val="CC0066"/>
      </a:dk2>
      <a:lt2>
        <a:srgbClr val="66CCFF"/>
      </a:lt2>
      <a:accent1>
        <a:srgbClr val="00CC99"/>
      </a:accent1>
      <a:accent2>
        <a:srgbClr val="3333CC"/>
      </a:accent2>
      <a:accent3>
        <a:srgbClr val="E2AAB8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210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Unit 5: Democracy &amp; Citizenship</vt:lpstr>
      <vt:lpstr>Anarchy</vt:lpstr>
      <vt:lpstr>Theocracy</vt:lpstr>
      <vt:lpstr>Aristocracy</vt:lpstr>
      <vt:lpstr>Oligarchy</vt:lpstr>
      <vt:lpstr>Monarchy</vt:lpstr>
      <vt:lpstr>Dictatorship</vt:lpstr>
      <vt:lpstr>Totalitarianism</vt:lpstr>
      <vt:lpstr>Democracy</vt:lpstr>
      <vt:lpstr>Direct Democracy</vt:lpstr>
      <vt:lpstr>Representative Democracy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Government</dc:title>
  <dc:creator>Ashley M. Lacey</dc:creator>
  <cp:lastModifiedBy>Teacher</cp:lastModifiedBy>
  <cp:revision>10</cp:revision>
  <dcterms:created xsi:type="dcterms:W3CDTF">2007-02-04T22:25:02Z</dcterms:created>
  <dcterms:modified xsi:type="dcterms:W3CDTF">2013-10-15T16:05:37Z</dcterms:modified>
</cp:coreProperties>
</file>