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C77B53-7B5B-4F2A-B723-E59735753CEC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9F9D3E-6073-4B30-B497-D67650EA6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4</a:t>
            </a:r>
            <a:r>
              <a:rPr lang="en-US" smtClean="0"/>
              <a:t>: </a:t>
            </a:r>
            <a:r>
              <a:rPr lang="en-US" dirty="0" smtClean="0"/>
              <a:t>Law &amp; the </a:t>
            </a:r>
            <a:r>
              <a:rPr lang="en-US" smtClean="0"/>
              <a:t>Legal Sys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Crime in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= any act that breaks the law &amp; has punishment</a:t>
            </a:r>
          </a:p>
          <a:p>
            <a:r>
              <a:rPr lang="en-US" dirty="0" smtClean="0"/>
              <a:t>Criminal = person who commits crimes</a:t>
            </a:r>
          </a:p>
          <a:p>
            <a:r>
              <a:rPr lang="en-US" dirty="0" smtClean="0"/>
              <a:t>Felonies = serious crimes</a:t>
            </a:r>
          </a:p>
          <a:p>
            <a:pPr lvl="1"/>
            <a:r>
              <a:rPr lang="en-US" dirty="0" smtClean="0"/>
              <a:t>Ex: murder &amp; kidnapping</a:t>
            </a:r>
          </a:p>
          <a:p>
            <a:r>
              <a:rPr lang="en-US" dirty="0" smtClean="0"/>
              <a:t>Misdemeanors = less serious crimes</a:t>
            </a:r>
          </a:p>
          <a:p>
            <a:pPr lvl="1"/>
            <a:r>
              <a:rPr lang="en-US" dirty="0" smtClean="0"/>
              <a:t>Ex: traffic violations &amp; disturbing the peace</a:t>
            </a:r>
          </a:p>
        </p:txBody>
      </p:sp>
    </p:spTree>
    <p:extLst>
      <p:ext uri="{BB962C8B-B14F-4D97-AF65-F5344CB8AC3E}">
        <p14:creationId xmlns:p14="http://schemas.microsoft.com/office/powerpoint/2010/main" val="17248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main categories of crimes:</a:t>
            </a:r>
          </a:p>
          <a:p>
            <a:pPr lvl="1"/>
            <a:r>
              <a:rPr lang="en-US" dirty="0" smtClean="0"/>
              <a:t>Crimes against persons</a:t>
            </a:r>
          </a:p>
          <a:p>
            <a:pPr lvl="1"/>
            <a:r>
              <a:rPr lang="en-US" dirty="0" smtClean="0"/>
              <a:t>Crimes against property</a:t>
            </a:r>
          </a:p>
          <a:p>
            <a:pPr lvl="1"/>
            <a:r>
              <a:rPr lang="en-US" dirty="0" smtClean="0"/>
              <a:t>Victimless crimes</a:t>
            </a:r>
          </a:p>
          <a:p>
            <a:pPr lvl="1"/>
            <a:r>
              <a:rPr lang="en-US" dirty="0" smtClean="0"/>
              <a:t>White-collar crimes</a:t>
            </a:r>
          </a:p>
          <a:p>
            <a:pPr lvl="1"/>
            <a:r>
              <a:rPr lang="en-US" dirty="0" smtClean="0"/>
              <a:t>Organized crimes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47616"/>
            <a:ext cx="3043437" cy="2033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518" y="1676400"/>
            <a:ext cx="2590800" cy="25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6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against persons: violent crimes that include force or threat of force</a:t>
            </a:r>
          </a:p>
          <a:p>
            <a:pPr lvl="1"/>
            <a:r>
              <a:rPr lang="en-US" dirty="0" smtClean="0"/>
              <a:t>Homicide (murder)</a:t>
            </a:r>
          </a:p>
          <a:p>
            <a:pPr lvl="1"/>
            <a:r>
              <a:rPr lang="en-US" dirty="0" smtClean="0"/>
              <a:t>Hate crimes</a:t>
            </a:r>
          </a:p>
          <a:p>
            <a:pPr lvl="1"/>
            <a:r>
              <a:rPr lang="en-US" dirty="0" smtClean="0"/>
              <a:t>Aggravated assault (most common)</a:t>
            </a:r>
          </a:p>
          <a:p>
            <a:pPr lvl="1"/>
            <a:r>
              <a:rPr lang="en-US" dirty="0" smtClean="0"/>
              <a:t>Sexual assault or rape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32168"/>
            <a:ext cx="33782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9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against property: stealing/destroying</a:t>
            </a:r>
          </a:p>
          <a:p>
            <a:pPr lvl="1"/>
            <a:r>
              <a:rPr lang="en-US" dirty="0" smtClean="0"/>
              <a:t>Majority of crimes</a:t>
            </a:r>
          </a:p>
          <a:p>
            <a:pPr lvl="1"/>
            <a:r>
              <a:rPr lang="en-US" dirty="0" smtClean="0"/>
              <a:t>Larceny &amp; car theft</a:t>
            </a:r>
          </a:p>
          <a:p>
            <a:pPr lvl="1"/>
            <a:r>
              <a:rPr lang="en-US" dirty="0" smtClean="0"/>
              <a:t>Vandalism</a:t>
            </a:r>
          </a:p>
          <a:p>
            <a:pPr lvl="1"/>
            <a:r>
              <a:rPr lang="en-US" dirty="0" smtClean="0"/>
              <a:t>Arson</a:t>
            </a:r>
          </a:p>
          <a:p>
            <a:pPr lvl="1"/>
            <a:r>
              <a:rPr lang="en-US" dirty="0" smtClean="0"/>
              <a:t>Robbery – </a:t>
            </a:r>
            <a:r>
              <a:rPr lang="en-US" dirty="0" err="1" smtClean="0"/>
              <a:t>ppl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95600"/>
            <a:ext cx="4038600" cy="276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9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Hate crimes – violent crimes committed </a:t>
            </a:r>
            <a:r>
              <a:rPr lang="en-US" dirty="0" err="1" smtClean="0"/>
              <a:t>bc</a:t>
            </a:r>
            <a:r>
              <a:rPr lang="en-US" dirty="0" smtClean="0"/>
              <a:t> of prejudice</a:t>
            </a:r>
          </a:p>
          <a:p>
            <a:r>
              <a:rPr lang="en-US" dirty="0" smtClean="0"/>
              <a:t>Victimless – other </a:t>
            </a:r>
            <a:r>
              <a:rPr lang="en-US" dirty="0" err="1" smtClean="0"/>
              <a:t>ppls</a:t>
            </a:r>
            <a:r>
              <a:rPr lang="en-US" dirty="0" smtClean="0"/>
              <a:t> rights not violated</a:t>
            </a:r>
          </a:p>
          <a:p>
            <a:pPr lvl="1"/>
            <a:r>
              <a:rPr lang="en-US" dirty="0" smtClean="0"/>
              <a:t>Ex: illegal gambling &amp; use of illegal drugs </a:t>
            </a:r>
          </a:p>
          <a:p>
            <a:r>
              <a:rPr lang="en-US" dirty="0" smtClean="0"/>
              <a:t>White-collar – committed by </a:t>
            </a:r>
            <a:r>
              <a:rPr lang="en-US" dirty="0" err="1" smtClean="0"/>
              <a:t>ppl</a:t>
            </a:r>
            <a:r>
              <a:rPr lang="en-US" dirty="0" smtClean="0"/>
              <a:t> in their work</a:t>
            </a:r>
          </a:p>
          <a:p>
            <a:pPr lvl="1"/>
            <a:r>
              <a:rPr lang="en-US" dirty="0" smtClean="0"/>
              <a:t>Ex: fraud, embezzlement, cybercrime, identity theft…</a:t>
            </a:r>
          </a:p>
          <a:p>
            <a:r>
              <a:rPr lang="en-US" dirty="0" smtClean="0"/>
              <a:t>Organized – crime group of career criminals</a:t>
            </a:r>
          </a:p>
          <a:p>
            <a:pPr lvl="1"/>
            <a:r>
              <a:rPr lang="en-US" dirty="0" smtClean="0"/>
              <a:t>Illegal goods/services, gambling, drugs, prostitution</a:t>
            </a:r>
          </a:p>
          <a:p>
            <a:pPr lvl="1"/>
            <a:r>
              <a:rPr lang="en-US" dirty="0" smtClean="0"/>
              <a:t>Threats of violence </a:t>
            </a:r>
          </a:p>
        </p:txBody>
      </p:sp>
    </p:spTree>
    <p:extLst>
      <p:ext uri="{BB962C8B-B14F-4D97-AF65-F5344CB8AC3E}">
        <p14:creationId xmlns:p14="http://schemas.microsoft.com/office/powerpoint/2010/main" val="36495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Poverty: associated w/ unemployment</a:t>
            </a:r>
          </a:p>
          <a:p>
            <a:r>
              <a:rPr lang="en-US" dirty="0" smtClean="0"/>
              <a:t>Illegal drug use: need to support habit  </a:t>
            </a:r>
          </a:p>
          <a:p>
            <a:r>
              <a:rPr lang="en-US" dirty="0" smtClean="0"/>
              <a:t>Permissive society: kids growing up w/out rules</a:t>
            </a:r>
          </a:p>
          <a:p>
            <a:r>
              <a:rPr lang="en-US" dirty="0" smtClean="0"/>
              <a:t>Urbanization: more </a:t>
            </a:r>
            <a:r>
              <a:rPr lang="en-US" dirty="0" err="1" smtClean="0"/>
              <a:t>ppl</a:t>
            </a:r>
            <a:r>
              <a:rPr lang="en-US" dirty="0" smtClean="0"/>
              <a:t> &amp; younger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smtClean="0"/>
              <a:t>Other: technology, social change, education, lack of $ in </a:t>
            </a:r>
            <a:r>
              <a:rPr lang="en-US" dirty="0" err="1" smtClean="0"/>
              <a:t>govt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Crime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1994 – National crime bill passed</a:t>
            </a:r>
          </a:p>
          <a:p>
            <a:pPr lvl="1"/>
            <a:r>
              <a:rPr lang="en-US" dirty="0" smtClean="0"/>
              <a:t>Tougher sentences</a:t>
            </a:r>
          </a:p>
          <a:p>
            <a:pPr lvl="1"/>
            <a:r>
              <a:rPr lang="en-US" dirty="0" smtClean="0"/>
              <a:t>$ for new jails &amp; more police</a:t>
            </a:r>
          </a:p>
          <a:p>
            <a:r>
              <a:rPr lang="en-US" dirty="0" smtClean="0"/>
              <a:t>Crime prevention</a:t>
            </a:r>
          </a:p>
          <a:p>
            <a:pPr lvl="1"/>
            <a:r>
              <a:rPr lang="en-US" dirty="0" smtClean="0"/>
              <a:t>Sometimes taught in schools</a:t>
            </a:r>
          </a:p>
          <a:p>
            <a:r>
              <a:rPr lang="en-US" dirty="0" smtClean="0"/>
              <a:t>Citizens can help to fight crime</a:t>
            </a:r>
          </a:p>
          <a:p>
            <a:pPr lvl="1"/>
            <a:r>
              <a:rPr lang="en-US" dirty="0" smtClean="0"/>
              <a:t>How????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852987"/>
            <a:ext cx="3010096" cy="200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</TotalTime>
  <Words>273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Unit 4: Law &amp; the Legal Sys</vt:lpstr>
      <vt:lpstr>Types of Crime</vt:lpstr>
      <vt:lpstr>Types of Crime</vt:lpstr>
      <vt:lpstr>Types of Crime</vt:lpstr>
      <vt:lpstr>Types of Crime</vt:lpstr>
      <vt:lpstr>Types of Crime</vt:lpstr>
      <vt:lpstr>Causes of Crime</vt:lpstr>
      <vt:lpstr>Fighting Crime in the 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5: The Judicial System</dc:title>
  <dc:creator>Whitney</dc:creator>
  <cp:lastModifiedBy>Dobbs</cp:lastModifiedBy>
  <cp:revision>27</cp:revision>
  <dcterms:created xsi:type="dcterms:W3CDTF">2012-10-31T02:34:30Z</dcterms:created>
  <dcterms:modified xsi:type="dcterms:W3CDTF">2013-10-02T11:46:01Z</dcterms:modified>
</cp:coreProperties>
</file>