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7D257-99AD-4B25-A771-B622B1A35C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</dgm:pt>
    <dgm:pt modelId="{63245398-7BE3-4CBA-BFB6-51151F6F99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effectLst/>
              <a:latin typeface="Comic Sans MS" pitchFamily="66" charset="0"/>
            </a:rPr>
            <a:t>Political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effectLst/>
              <a:latin typeface="Comic Sans MS" pitchFamily="66" charset="0"/>
            </a:rPr>
            <a:t>Party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effectLst/>
              <a:latin typeface="Comic Sans MS" pitchFamily="66" charset="0"/>
            </a:rPr>
            <a:t>Organization</a:t>
          </a:r>
        </a:p>
      </dgm:t>
    </dgm:pt>
    <dgm:pt modelId="{ED7C08F1-EF53-428A-8538-8145B1D55A3F}" type="parTrans" cxnId="{4FEA2647-E99D-4ACF-9996-4476A463EC07}">
      <dgm:prSet/>
      <dgm:spPr/>
      <dgm:t>
        <a:bodyPr/>
        <a:lstStyle/>
        <a:p>
          <a:endParaRPr lang="en-US"/>
        </a:p>
      </dgm:t>
    </dgm:pt>
    <dgm:pt modelId="{3F399E1D-DC3B-4287-9529-3081A9A9AB7D}" type="sibTrans" cxnId="{4FEA2647-E99D-4ACF-9996-4476A463EC07}">
      <dgm:prSet/>
      <dgm:spPr/>
      <dgm:t>
        <a:bodyPr/>
        <a:lstStyle/>
        <a:p>
          <a:endParaRPr lang="en-US"/>
        </a:p>
      </dgm:t>
    </dgm:pt>
    <dgm:pt modelId="{2C5E9B14-615D-4434-BFC3-36517D30CBF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cap="none" normalizeH="0" baseline="0" dirty="0" smtClean="0">
              <a:ln/>
              <a:effectLst/>
              <a:latin typeface="Comic Sans MS" pitchFamily="66" charset="0"/>
            </a:rPr>
            <a:t>Federal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National committee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hold national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convention.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Delegates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nominate candidates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President &amp; VP</a:t>
          </a:r>
        </a:p>
      </dgm:t>
    </dgm:pt>
    <dgm:pt modelId="{72EA2633-D377-4584-8899-B1887C97A16C}" type="parTrans" cxnId="{19FCB883-CA17-4434-9145-B877C2F3D374}">
      <dgm:prSet/>
      <dgm:spPr/>
      <dgm:t>
        <a:bodyPr/>
        <a:lstStyle/>
        <a:p>
          <a:endParaRPr lang="en-US"/>
        </a:p>
      </dgm:t>
    </dgm:pt>
    <dgm:pt modelId="{EC28E57B-0244-463D-8F5F-8E3E7E09CDF1}" type="sibTrans" cxnId="{19FCB883-CA17-4434-9145-B877C2F3D374}">
      <dgm:prSet/>
      <dgm:spPr/>
      <dgm:t>
        <a:bodyPr/>
        <a:lstStyle/>
        <a:p>
          <a:endParaRPr lang="en-US"/>
        </a:p>
      </dgm:t>
    </dgm:pt>
    <dgm:pt modelId="{67F59F06-7CD2-4C59-A04A-40C232AF88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/>
              <a:effectLst/>
              <a:latin typeface="Comic Sans MS" pitchFamily="66" charset="0"/>
            </a:rPr>
            <a:t>State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Each state has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committee 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organization.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Focus on state offices.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  (Governor, Lt. Governor,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Attorney General)</a:t>
          </a:r>
        </a:p>
      </dgm:t>
    </dgm:pt>
    <dgm:pt modelId="{B116C87E-E035-4828-9AE9-B458E87D9AD2}" type="parTrans" cxnId="{754A01D5-1A57-433D-959B-CA9D3A8A9C59}">
      <dgm:prSet/>
      <dgm:spPr/>
      <dgm:t>
        <a:bodyPr/>
        <a:lstStyle/>
        <a:p>
          <a:endParaRPr lang="en-US"/>
        </a:p>
      </dgm:t>
    </dgm:pt>
    <dgm:pt modelId="{3FB51998-C6EF-4F26-989C-8649EAE78577}" type="sibTrans" cxnId="{754A01D5-1A57-433D-959B-CA9D3A8A9C59}">
      <dgm:prSet/>
      <dgm:spPr/>
      <dgm:t>
        <a:bodyPr/>
        <a:lstStyle/>
        <a:p>
          <a:endParaRPr lang="en-US"/>
        </a:p>
      </dgm:t>
    </dgm:pt>
    <dgm:pt modelId="{7CBE0AB2-8A7F-4EE0-9F68-000DFA93D6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/>
              <a:effectLst/>
              <a:latin typeface="Comic Sans MS" pitchFamily="66" charset="0"/>
            </a:rPr>
            <a:t>Local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Precinct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Organize volunteers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Distribute Leaflets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Register Voters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Comic Sans MS" pitchFamily="66" charset="0"/>
          </a:endParaRPr>
        </a:p>
      </dgm:t>
    </dgm:pt>
    <dgm:pt modelId="{2A136B79-0744-4109-80A9-A14E405BC444}" type="parTrans" cxnId="{2DDAD548-293A-4181-852F-31DF06263A18}">
      <dgm:prSet/>
      <dgm:spPr/>
      <dgm:t>
        <a:bodyPr/>
        <a:lstStyle/>
        <a:p>
          <a:endParaRPr lang="en-US"/>
        </a:p>
      </dgm:t>
    </dgm:pt>
    <dgm:pt modelId="{A43BD8C1-288C-4460-BCDD-FA197E4F8855}" type="sibTrans" cxnId="{2DDAD548-293A-4181-852F-31DF06263A18}">
      <dgm:prSet/>
      <dgm:spPr/>
      <dgm:t>
        <a:bodyPr/>
        <a:lstStyle/>
        <a:p>
          <a:endParaRPr lang="en-US"/>
        </a:p>
      </dgm:t>
    </dgm:pt>
    <dgm:pt modelId="{F0DEB50A-D8F2-4B3F-86F3-DABEA3C613A9}" type="pres">
      <dgm:prSet presAssocID="{4717D257-99AD-4B25-A771-B622B1A35C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0D0AC3-9196-4740-B058-96CB39F82E0A}" type="pres">
      <dgm:prSet presAssocID="{63245398-7BE3-4CBA-BFB6-51151F6F990E}" presName="hierRoot1" presStyleCnt="0">
        <dgm:presLayoutVars>
          <dgm:hierBranch/>
        </dgm:presLayoutVars>
      </dgm:prSet>
      <dgm:spPr/>
    </dgm:pt>
    <dgm:pt modelId="{06B45182-368D-4891-83A8-95C76E7B46D8}" type="pres">
      <dgm:prSet presAssocID="{63245398-7BE3-4CBA-BFB6-51151F6F990E}" presName="rootComposite1" presStyleCnt="0"/>
      <dgm:spPr/>
    </dgm:pt>
    <dgm:pt modelId="{93D927CC-123B-4B93-9D29-2FB601F36E70}" type="pres">
      <dgm:prSet presAssocID="{63245398-7BE3-4CBA-BFB6-51151F6F990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1B1B5D-6FE2-456D-8387-857B227A32C5}" type="pres">
      <dgm:prSet presAssocID="{63245398-7BE3-4CBA-BFB6-51151F6F990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F1517FB-DE36-4853-8BB5-5C474305F26F}" type="pres">
      <dgm:prSet presAssocID="{63245398-7BE3-4CBA-BFB6-51151F6F990E}" presName="hierChild2" presStyleCnt="0"/>
      <dgm:spPr/>
    </dgm:pt>
    <dgm:pt modelId="{A0F1B82A-4540-44FA-B05F-9AE96E04EFE3}" type="pres">
      <dgm:prSet presAssocID="{72EA2633-D377-4584-8899-B1887C97A16C}" presName="Name35" presStyleLbl="parChTrans1D2" presStyleIdx="0" presStyleCnt="3"/>
      <dgm:spPr/>
      <dgm:t>
        <a:bodyPr/>
        <a:lstStyle/>
        <a:p>
          <a:endParaRPr lang="en-US"/>
        </a:p>
      </dgm:t>
    </dgm:pt>
    <dgm:pt modelId="{5D7FAD46-0C18-4553-ABF0-B17C2BC0954A}" type="pres">
      <dgm:prSet presAssocID="{2C5E9B14-615D-4434-BFC3-36517D30CBFE}" presName="hierRoot2" presStyleCnt="0">
        <dgm:presLayoutVars>
          <dgm:hierBranch/>
        </dgm:presLayoutVars>
      </dgm:prSet>
      <dgm:spPr/>
    </dgm:pt>
    <dgm:pt modelId="{1B638D3F-4647-449E-A8EC-737039692738}" type="pres">
      <dgm:prSet presAssocID="{2C5E9B14-615D-4434-BFC3-36517D30CBFE}" presName="rootComposite" presStyleCnt="0"/>
      <dgm:spPr/>
    </dgm:pt>
    <dgm:pt modelId="{3C097B9F-3767-486F-8A89-F66E872292E0}" type="pres">
      <dgm:prSet presAssocID="{2C5E9B14-615D-4434-BFC3-36517D30CBFE}" presName="rootText" presStyleLbl="node2" presStyleIdx="0" presStyleCnt="3" custScaleX="100019" custScaleY="131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F35B5-0E41-4745-B91C-2C321E29041A}" type="pres">
      <dgm:prSet presAssocID="{2C5E9B14-615D-4434-BFC3-36517D30CBFE}" presName="rootConnector" presStyleLbl="node2" presStyleIdx="0" presStyleCnt="3"/>
      <dgm:spPr/>
      <dgm:t>
        <a:bodyPr/>
        <a:lstStyle/>
        <a:p>
          <a:endParaRPr lang="en-US"/>
        </a:p>
      </dgm:t>
    </dgm:pt>
    <dgm:pt modelId="{DC1EDCF4-1E03-4887-831A-B5092719248C}" type="pres">
      <dgm:prSet presAssocID="{2C5E9B14-615D-4434-BFC3-36517D30CBFE}" presName="hierChild4" presStyleCnt="0"/>
      <dgm:spPr/>
    </dgm:pt>
    <dgm:pt modelId="{78508474-160D-410A-A8E7-9BF0AC03A3B7}" type="pres">
      <dgm:prSet presAssocID="{2C5E9B14-615D-4434-BFC3-36517D30CBFE}" presName="hierChild5" presStyleCnt="0"/>
      <dgm:spPr/>
    </dgm:pt>
    <dgm:pt modelId="{15601BCA-2632-4DEA-AC6B-2AF0CFF5B931}" type="pres">
      <dgm:prSet presAssocID="{B116C87E-E035-4828-9AE9-B458E87D9AD2}" presName="Name35" presStyleLbl="parChTrans1D2" presStyleIdx="1" presStyleCnt="3"/>
      <dgm:spPr/>
      <dgm:t>
        <a:bodyPr/>
        <a:lstStyle/>
        <a:p>
          <a:endParaRPr lang="en-US"/>
        </a:p>
      </dgm:t>
    </dgm:pt>
    <dgm:pt modelId="{C7E3E2DE-3A61-44EC-9A6C-3BE49E63AEC8}" type="pres">
      <dgm:prSet presAssocID="{67F59F06-7CD2-4C59-A04A-40C232AF886C}" presName="hierRoot2" presStyleCnt="0">
        <dgm:presLayoutVars>
          <dgm:hierBranch/>
        </dgm:presLayoutVars>
      </dgm:prSet>
      <dgm:spPr/>
    </dgm:pt>
    <dgm:pt modelId="{5165958E-5863-4382-93A9-F66CD14ACD2A}" type="pres">
      <dgm:prSet presAssocID="{67F59F06-7CD2-4C59-A04A-40C232AF886C}" presName="rootComposite" presStyleCnt="0"/>
      <dgm:spPr/>
    </dgm:pt>
    <dgm:pt modelId="{83E738EA-C4D9-4704-ABA8-7529A2714A19}" type="pres">
      <dgm:prSet presAssocID="{67F59F06-7CD2-4C59-A04A-40C232AF886C}" presName="rootText" presStyleLbl="node2" presStyleIdx="1" presStyleCnt="3" custScaleX="103240" custScaleY="129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DA678-0BB0-4E66-972B-E1D60499A075}" type="pres">
      <dgm:prSet presAssocID="{67F59F06-7CD2-4C59-A04A-40C232AF886C}" presName="rootConnector" presStyleLbl="node2" presStyleIdx="1" presStyleCnt="3"/>
      <dgm:spPr/>
      <dgm:t>
        <a:bodyPr/>
        <a:lstStyle/>
        <a:p>
          <a:endParaRPr lang="en-US"/>
        </a:p>
      </dgm:t>
    </dgm:pt>
    <dgm:pt modelId="{7BC20299-310E-48CF-AF71-A3C31D25647A}" type="pres">
      <dgm:prSet presAssocID="{67F59F06-7CD2-4C59-A04A-40C232AF886C}" presName="hierChild4" presStyleCnt="0"/>
      <dgm:spPr/>
    </dgm:pt>
    <dgm:pt modelId="{493FE52C-742E-44E0-9BA0-2486FFD8A552}" type="pres">
      <dgm:prSet presAssocID="{67F59F06-7CD2-4C59-A04A-40C232AF886C}" presName="hierChild5" presStyleCnt="0"/>
      <dgm:spPr/>
    </dgm:pt>
    <dgm:pt modelId="{C0429EA9-526B-4D5C-9C79-F328B53FCD1C}" type="pres">
      <dgm:prSet presAssocID="{2A136B79-0744-4109-80A9-A14E405BC444}" presName="Name35" presStyleLbl="parChTrans1D2" presStyleIdx="2" presStyleCnt="3"/>
      <dgm:spPr/>
      <dgm:t>
        <a:bodyPr/>
        <a:lstStyle/>
        <a:p>
          <a:endParaRPr lang="en-US"/>
        </a:p>
      </dgm:t>
    </dgm:pt>
    <dgm:pt modelId="{979A7919-5687-4BA1-9B18-ACFDC688D2D1}" type="pres">
      <dgm:prSet presAssocID="{7CBE0AB2-8A7F-4EE0-9F68-000DFA93D666}" presName="hierRoot2" presStyleCnt="0">
        <dgm:presLayoutVars>
          <dgm:hierBranch/>
        </dgm:presLayoutVars>
      </dgm:prSet>
      <dgm:spPr/>
    </dgm:pt>
    <dgm:pt modelId="{D41ABCE0-09E8-4820-BF98-32258D12FDD1}" type="pres">
      <dgm:prSet presAssocID="{7CBE0AB2-8A7F-4EE0-9F68-000DFA93D666}" presName="rootComposite" presStyleCnt="0"/>
      <dgm:spPr/>
    </dgm:pt>
    <dgm:pt modelId="{5B37629C-25CE-4080-BEAA-FC620F2D1B4E}" type="pres">
      <dgm:prSet presAssocID="{7CBE0AB2-8A7F-4EE0-9F68-000DFA93D666}" presName="rootText" presStyleLbl="node2" presStyleIdx="2" presStyleCnt="3" custScaleY="131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7DE13A-03CB-49E9-8520-62EA167EC57B}" type="pres">
      <dgm:prSet presAssocID="{7CBE0AB2-8A7F-4EE0-9F68-000DFA93D666}" presName="rootConnector" presStyleLbl="node2" presStyleIdx="2" presStyleCnt="3"/>
      <dgm:spPr/>
      <dgm:t>
        <a:bodyPr/>
        <a:lstStyle/>
        <a:p>
          <a:endParaRPr lang="en-US"/>
        </a:p>
      </dgm:t>
    </dgm:pt>
    <dgm:pt modelId="{44F50535-12CA-4CA1-AF38-149414FEB3CA}" type="pres">
      <dgm:prSet presAssocID="{7CBE0AB2-8A7F-4EE0-9F68-000DFA93D666}" presName="hierChild4" presStyleCnt="0"/>
      <dgm:spPr/>
    </dgm:pt>
    <dgm:pt modelId="{0AF6110E-CF79-4AD0-B9AB-E1A687500165}" type="pres">
      <dgm:prSet presAssocID="{7CBE0AB2-8A7F-4EE0-9F68-000DFA93D666}" presName="hierChild5" presStyleCnt="0"/>
      <dgm:spPr/>
    </dgm:pt>
    <dgm:pt modelId="{EA0391F0-790B-49F5-8C89-41A41A2AC376}" type="pres">
      <dgm:prSet presAssocID="{63245398-7BE3-4CBA-BFB6-51151F6F990E}" presName="hierChild3" presStyleCnt="0"/>
      <dgm:spPr/>
    </dgm:pt>
  </dgm:ptLst>
  <dgm:cxnLst>
    <dgm:cxn modelId="{754A01D5-1A57-433D-959B-CA9D3A8A9C59}" srcId="{63245398-7BE3-4CBA-BFB6-51151F6F990E}" destId="{67F59F06-7CD2-4C59-A04A-40C232AF886C}" srcOrd="1" destOrd="0" parTransId="{B116C87E-E035-4828-9AE9-B458E87D9AD2}" sibTransId="{3FB51998-C6EF-4F26-989C-8649EAE78577}"/>
    <dgm:cxn modelId="{6A803E1F-CCC5-4610-9163-128912F02AA5}" type="presOf" srcId="{63245398-7BE3-4CBA-BFB6-51151F6F990E}" destId="{93D927CC-123B-4B93-9D29-2FB601F36E70}" srcOrd="0" destOrd="0" presId="urn:microsoft.com/office/officeart/2005/8/layout/orgChart1"/>
    <dgm:cxn modelId="{19FCB883-CA17-4434-9145-B877C2F3D374}" srcId="{63245398-7BE3-4CBA-BFB6-51151F6F990E}" destId="{2C5E9B14-615D-4434-BFC3-36517D30CBFE}" srcOrd="0" destOrd="0" parTransId="{72EA2633-D377-4584-8899-B1887C97A16C}" sibTransId="{EC28E57B-0244-463D-8F5F-8E3E7E09CDF1}"/>
    <dgm:cxn modelId="{EC7AE61D-3185-4F7D-9A34-ED6533C54EC4}" type="presOf" srcId="{63245398-7BE3-4CBA-BFB6-51151F6F990E}" destId="{991B1B5D-6FE2-456D-8387-857B227A32C5}" srcOrd="1" destOrd="0" presId="urn:microsoft.com/office/officeart/2005/8/layout/orgChart1"/>
    <dgm:cxn modelId="{428B5D5A-AD71-4E8E-ABDF-F54B02CBE2E8}" type="presOf" srcId="{67F59F06-7CD2-4C59-A04A-40C232AF886C}" destId="{83E738EA-C4D9-4704-ABA8-7529A2714A19}" srcOrd="0" destOrd="0" presId="urn:microsoft.com/office/officeart/2005/8/layout/orgChart1"/>
    <dgm:cxn modelId="{79D22404-2673-41CC-9356-89E40ECE218B}" type="presOf" srcId="{67F59F06-7CD2-4C59-A04A-40C232AF886C}" destId="{446DA678-0BB0-4E66-972B-E1D60499A075}" srcOrd="1" destOrd="0" presId="urn:microsoft.com/office/officeart/2005/8/layout/orgChart1"/>
    <dgm:cxn modelId="{15B07D25-3926-4AAC-9145-E9C16A44269B}" type="presOf" srcId="{2C5E9B14-615D-4434-BFC3-36517D30CBFE}" destId="{336F35B5-0E41-4745-B91C-2C321E29041A}" srcOrd="1" destOrd="0" presId="urn:microsoft.com/office/officeart/2005/8/layout/orgChart1"/>
    <dgm:cxn modelId="{2DDAD548-293A-4181-852F-31DF06263A18}" srcId="{63245398-7BE3-4CBA-BFB6-51151F6F990E}" destId="{7CBE0AB2-8A7F-4EE0-9F68-000DFA93D666}" srcOrd="2" destOrd="0" parTransId="{2A136B79-0744-4109-80A9-A14E405BC444}" sibTransId="{A43BD8C1-288C-4460-BCDD-FA197E4F8855}"/>
    <dgm:cxn modelId="{6EC6ABC9-DFAD-43AB-AB4B-1D5CB51CEECB}" type="presOf" srcId="{4717D257-99AD-4B25-A771-B622B1A35CDB}" destId="{F0DEB50A-D8F2-4B3F-86F3-DABEA3C613A9}" srcOrd="0" destOrd="0" presId="urn:microsoft.com/office/officeart/2005/8/layout/orgChart1"/>
    <dgm:cxn modelId="{C4978711-3F8D-43E9-9F37-E05F89C17AD2}" type="presOf" srcId="{7CBE0AB2-8A7F-4EE0-9F68-000DFA93D666}" destId="{5B37629C-25CE-4080-BEAA-FC620F2D1B4E}" srcOrd="0" destOrd="0" presId="urn:microsoft.com/office/officeart/2005/8/layout/orgChart1"/>
    <dgm:cxn modelId="{A31A1AFB-55F9-4286-9DBE-77033F375253}" type="presOf" srcId="{72EA2633-D377-4584-8899-B1887C97A16C}" destId="{A0F1B82A-4540-44FA-B05F-9AE96E04EFE3}" srcOrd="0" destOrd="0" presId="urn:microsoft.com/office/officeart/2005/8/layout/orgChart1"/>
    <dgm:cxn modelId="{20DBCD24-2E56-4DFD-849E-3253B5D668B0}" type="presOf" srcId="{B116C87E-E035-4828-9AE9-B458E87D9AD2}" destId="{15601BCA-2632-4DEA-AC6B-2AF0CFF5B931}" srcOrd="0" destOrd="0" presId="urn:microsoft.com/office/officeart/2005/8/layout/orgChart1"/>
    <dgm:cxn modelId="{A23AEC41-EAD3-475F-8B9C-0B9E90FC5226}" type="presOf" srcId="{2C5E9B14-615D-4434-BFC3-36517D30CBFE}" destId="{3C097B9F-3767-486F-8A89-F66E872292E0}" srcOrd="0" destOrd="0" presId="urn:microsoft.com/office/officeart/2005/8/layout/orgChart1"/>
    <dgm:cxn modelId="{18D5176F-490E-41AC-9A16-7F423C8597A9}" type="presOf" srcId="{7CBE0AB2-8A7F-4EE0-9F68-000DFA93D666}" destId="{D97DE13A-03CB-49E9-8520-62EA167EC57B}" srcOrd="1" destOrd="0" presId="urn:microsoft.com/office/officeart/2005/8/layout/orgChart1"/>
    <dgm:cxn modelId="{C6B6F810-AA87-4AB1-871F-CB94AEF92198}" type="presOf" srcId="{2A136B79-0744-4109-80A9-A14E405BC444}" destId="{C0429EA9-526B-4D5C-9C79-F328B53FCD1C}" srcOrd="0" destOrd="0" presId="urn:microsoft.com/office/officeart/2005/8/layout/orgChart1"/>
    <dgm:cxn modelId="{4FEA2647-E99D-4ACF-9996-4476A463EC07}" srcId="{4717D257-99AD-4B25-A771-B622B1A35CDB}" destId="{63245398-7BE3-4CBA-BFB6-51151F6F990E}" srcOrd="0" destOrd="0" parTransId="{ED7C08F1-EF53-428A-8538-8145B1D55A3F}" sibTransId="{3F399E1D-DC3B-4287-9529-3081A9A9AB7D}"/>
    <dgm:cxn modelId="{3BDF0213-99AF-4B5E-9A46-B2B5656ACB5D}" type="presParOf" srcId="{F0DEB50A-D8F2-4B3F-86F3-DABEA3C613A9}" destId="{830D0AC3-9196-4740-B058-96CB39F82E0A}" srcOrd="0" destOrd="0" presId="urn:microsoft.com/office/officeart/2005/8/layout/orgChart1"/>
    <dgm:cxn modelId="{EFAD2503-9EB6-4C28-AEE3-DD64B43013EF}" type="presParOf" srcId="{830D0AC3-9196-4740-B058-96CB39F82E0A}" destId="{06B45182-368D-4891-83A8-95C76E7B46D8}" srcOrd="0" destOrd="0" presId="urn:microsoft.com/office/officeart/2005/8/layout/orgChart1"/>
    <dgm:cxn modelId="{1B2B9BD2-DB94-4052-8CA3-A6BC3BFFCAAD}" type="presParOf" srcId="{06B45182-368D-4891-83A8-95C76E7B46D8}" destId="{93D927CC-123B-4B93-9D29-2FB601F36E70}" srcOrd="0" destOrd="0" presId="urn:microsoft.com/office/officeart/2005/8/layout/orgChart1"/>
    <dgm:cxn modelId="{54EA820B-4014-4F86-8F3B-2875898B963D}" type="presParOf" srcId="{06B45182-368D-4891-83A8-95C76E7B46D8}" destId="{991B1B5D-6FE2-456D-8387-857B227A32C5}" srcOrd="1" destOrd="0" presId="urn:microsoft.com/office/officeart/2005/8/layout/orgChart1"/>
    <dgm:cxn modelId="{109A61FF-422D-441B-B1C9-838BCFEB561C}" type="presParOf" srcId="{830D0AC3-9196-4740-B058-96CB39F82E0A}" destId="{5F1517FB-DE36-4853-8BB5-5C474305F26F}" srcOrd="1" destOrd="0" presId="urn:microsoft.com/office/officeart/2005/8/layout/orgChart1"/>
    <dgm:cxn modelId="{2DC8C8D8-EB1F-4C4D-8D13-AED70A9ABE20}" type="presParOf" srcId="{5F1517FB-DE36-4853-8BB5-5C474305F26F}" destId="{A0F1B82A-4540-44FA-B05F-9AE96E04EFE3}" srcOrd="0" destOrd="0" presId="urn:microsoft.com/office/officeart/2005/8/layout/orgChart1"/>
    <dgm:cxn modelId="{41A54965-B353-4C2B-B3ED-BB50DF286FFF}" type="presParOf" srcId="{5F1517FB-DE36-4853-8BB5-5C474305F26F}" destId="{5D7FAD46-0C18-4553-ABF0-B17C2BC0954A}" srcOrd="1" destOrd="0" presId="urn:microsoft.com/office/officeart/2005/8/layout/orgChart1"/>
    <dgm:cxn modelId="{89A8990A-25E8-4ED0-97E6-6DB188F526EA}" type="presParOf" srcId="{5D7FAD46-0C18-4553-ABF0-B17C2BC0954A}" destId="{1B638D3F-4647-449E-A8EC-737039692738}" srcOrd="0" destOrd="0" presId="urn:microsoft.com/office/officeart/2005/8/layout/orgChart1"/>
    <dgm:cxn modelId="{94AA0065-1F45-44E2-B41F-0BA0D642DB6B}" type="presParOf" srcId="{1B638D3F-4647-449E-A8EC-737039692738}" destId="{3C097B9F-3767-486F-8A89-F66E872292E0}" srcOrd="0" destOrd="0" presId="urn:microsoft.com/office/officeart/2005/8/layout/orgChart1"/>
    <dgm:cxn modelId="{BD0B98EA-FAB7-4986-92BB-CD9453E0FD29}" type="presParOf" srcId="{1B638D3F-4647-449E-A8EC-737039692738}" destId="{336F35B5-0E41-4745-B91C-2C321E29041A}" srcOrd="1" destOrd="0" presId="urn:microsoft.com/office/officeart/2005/8/layout/orgChart1"/>
    <dgm:cxn modelId="{13BE1C69-47CC-4A2F-BB46-D21B1B8D8355}" type="presParOf" srcId="{5D7FAD46-0C18-4553-ABF0-B17C2BC0954A}" destId="{DC1EDCF4-1E03-4887-831A-B5092719248C}" srcOrd="1" destOrd="0" presId="urn:microsoft.com/office/officeart/2005/8/layout/orgChart1"/>
    <dgm:cxn modelId="{BC3007FE-E8CD-4D32-AA4B-FBF2D2AD813F}" type="presParOf" srcId="{5D7FAD46-0C18-4553-ABF0-B17C2BC0954A}" destId="{78508474-160D-410A-A8E7-9BF0AC03A3B7}" srcOrd="2" destOrd="0" presId="urn:microsoft.com/office/officeart/2005/8/layout/orgChart1"/>
    <dgm:cxn modelId="{DC36C48F-597F-473A-BFE7-9A1358B8E289}" type="presParOf" srcId="{5F1517FB-DE36-4853-8BB5-5C474305F26F}" destId="{15601BCA-2632-4DEA-AC6B-2AF0CFF5B931}" srcOrd="2" destOrd="0" presId="urn:microsoft.com/office/officeart/2005/8/layout/orgChart1"/>
    <dgm:cxn modelId="{64AD717E-0FBE-4447-A5DC-09AE02C1C547}" type="presParOf" srcId="{5F1517FB-DE36-4853-8BB5-5C474305F26F}" destId="{C7E3E2DE-3A61-44EC-9A6C-3BE49E63AEC8}" srcOrd="3" destOrd="0" presId="urn:microsoft.com/office/officeart/2005/8/layout/orgChart1"/>
    <dgm:cxn modelId="{EB8BEE2D-6A84-4435-A11A-B99D1D4C6856}" type="presParOf" srcId="{C7E3E2DE-3A61-44EC-9A6C-3BE49E63AEC8}" destId="{5165958E-5863-4382-93A9-F66CD14ACD2A}" srcOrd="0" destOrd="0" presId="urn:microsoft.com/office/officeart/2005/8/layout/orgChart1"/>
    <dgm:cxn modelId="{12850AA3-9CA2-4CB4-980C-C3FBDAD04C29}" type="presParOf" srcId="{5165958E-5863-4382-93A9-F66CD14ACD2A}" destId="{83E738EA-C4D9-4704-ABA8-7529A2714A19}" srcOrd="0" destOrd="0" presId="urn:microsoft.com/office/officeart/2005/8/layout/orgChart1"/>
    <dgm:cxn modelId="{FFBBCD6E-0C09-45BF-9E99-C60FBD77D5E8}" type="presParOf" srcId="{5165958E-5863-4382-93A9-F66CD14ACD2A}" destId="{446DA678-0BB0-4E66-972B-E1D60499A075}" srcOrd="1" destOrd="0" presId="urn:microsoft.com/office/officeart/2005/8/layout/orgChart1"/>
    <dgm:cxn modelId="{02D982C7-8F7C-4CEF-B457-E9B34C269589}" type="presParOf" srcId="{C7E3E2DE-3A61-44EC-9A6C-3BE49E63AEC8}" destId="{7BC20299-310E-48CF-AF71-A3C31D25647A}" srcOrd="1" destOrd="0" presId="urn:microsoft.com/office/officeart/2005/8/layout/orgChart1"/>
    <dgm:cxn modelId="{0E40EB5E-997B-4C77-A42C-1A5CB9A953A0}" type="presParOf" srcId="{C7E3E2DE-3A61-44EC-9A6C-3BE49E63AEC8}" destId="{493FE52C-742E-44E0-9BA0-2486FFD8A552}" srcOrd="2" destOrd="0" presId="urn:microsoft.com/office/officeart/2005/8/layout/orgChart1"/>
    <dgm:cxn modelId="{B2BE595D-7C5B-401B-B6D5-08CCC69201EF}" type="presParOf" srcId="{5F1517FB-DE36-4853-8BB5-5C474305F26F}" destId="{C0429EA9-526B-4D5C-9C79-F328B53FCD1C}" srcOrd="4" destOrd="0" presId="urn:microsoft.com/office/officeart/2005/8/layout/orgChart1"/>
    <dgm:cxn modelId="{32311749-727A-4616-B98B-600E321F62D8}" type="presParOf" srcId="{5F1517FB-DE36-4853-8BB5-5C474305F26F}" destId="{979A7919-5687-4BA1-9B18-ACFDC688D2D1}" srcOrd="5" destOrd="0" presId="urn:microsoft.com/office/officeart/2005/8/layout/orgChart1"/>
    <dgm:cxn modelId="{57CE057F-7964-4CD6-BDFC-30DBF7818A63}" type="presParOf" srcId="{979A7919-5687-4BA1-9B18-ACFDC688D2D1}" destId="{D41ABCE0-09E8-4820-BF98-32258D12FDD1}" srcOrd="0" destOrd="0" presId="urn:microsoft.com/office/officeart/2005/8/layout/orgChart1"/>
    <dgm:cxn modelId="{2C8D1CDC-ACF1-4A19-B1B2-8CC92C928AAB}" type="presParOf" srcId="{D41ABCE0-09E8-4820-BF98-32258D12FDD1}" destId="{5B37629C-25CE-4080-BEAA-FC620F2D1B4E}" srcOrd="0" destOrd="0" presId="urn:microsoft.com/office/officeart/2005/8/layout/orgChart1"/>
    <dgm:cxn modelId="{BE482B6C-A95E-413A-BCCA-785569CAC3ED}" type="presParOf" srcId="{D41ABCE0-09E8-4820-BF98-32258D12FDD1}" destId="{D97DE13A-03CB-49E9-8520-62EA167EC57B}" srcOrd="1" destOrd="0" presId="urn:microsoft.com/office/officeart/2005/8/layout/orgChart1"/>
    <dgm:cxn modelId="{5E9D5AD7-05DA-4499-9972-DA40726F3BC8}" type="presParOf" srcId="{979A7919-5687-4BA1-9B18-ACFDC688D2D1}" destId="{44F50535-12CA-4CA1-AF38-149414FEB3CA}" srcOrd="1" destOrd="0" presId="urn:microsoft.com/office/officeart/2005/8/layout/orgChart1"/>
    <dgm:cxn modelId="{1591B797-84A8-4475-8390-28B76C864681}" type="presParOf" srcId="{979A7919-5687-4BA1-9B18-ACFDC688D2D1}" destId="{0AF6110E-CF79-4AD0-B9AB-E1A687500165}" srcOrd="2" destOrd="0" presId="urn:microsoft.com/office/officeart/2005/8/layout/orgChart1"/>
    <dgm:cxn modelId="{FA62D0D8-4961-41AF-BAB3-ADDB65CA7D0F}" type="presParOf" srcId="{830D0AC3-9196-4740-B058-96CB39F82E0A}" destId="{EA0391F0-790B-49F5-8C89-41A41A2AC3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29EA9-526B-4D5C-9C79-F328B53FCD1C}">
      <dsp:nvSpPr>
        <dsp:cNvPr id="0" name=""/>
        <dsp:cNvSpPr/>
      </dsp:nvSpPr>
      <dsp:spPr>
        <a:xfrm>
          <a:off x="4038600" y="2160225"/>
          <a:ext cx="2868613" cy="491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21"/>
              </a:lnTo>
              <a:lnTo>
                <a:pt x="2868613" y="245621"/>
              </a:lnTo>
              <a:lnTo>
                <a:pt x="2868613" y="4912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01BCA-2632-4DEA-AC6B-2AF0CFF5B931}">
      <dsp:nvSpPr>
        <dsp:cNvPr id="0" name=""/>
        <dsp:cNvSpPr/>
      </dsp:nvSpPr>
      <dsp:spPr>
        <a:xfrm>
          <a:off x="3992880" y="2160225"/>
          <a:ext cx="91440" cy="491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621"/>
              </a:lnTo>
              <a:lnTo>
                <a:pt x="45942" y="245621"/>
              </a:lnTo>
              <a:lnTo>
                <a:pt x="45942" y="4912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B82A-4540-44FA-B05F-9AE96E04EFE3}">
      <dsp:nvSpPr>
        <dsp:cNvPr id="0" name=""/>
        <dsp:cNvSpPr/>
      </dsp:nvSpPr>
      <dsp:spPr>
        <a:xfrm>
          <a:off x="1170208" y="2160225"/>
          <a:ext cx="2868391" cy="491243"/>
        </a:xfrm>
        <a:custGeom>
          <a:avLst/>
          <a:gdLst/>
          <a:ahLst/>
          <a:cxnLst/>
          <a:rect l="0" t="0" r="0" b="0"/>
          <a:pathLst>
            <a:path>
              <a:moveTo>
                <a:pt x="2868391" y="0"/>
              </a:moveTo>
              <a:lnTo>
                <a:pt x="2868391" y="245621"/>
              </a:lnTo>
              <a:lnTo>
                <a:pt x="0" y="245621"/>
              </a:lnTo>
              <a:lnTo>
                <a:pt x="0" y="4912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927CC-123B-4B93-9D29-2FB601F36E70}">
      <dsp:nvSpPr>
        <dsp:cNvPr id="0" name=""/>
        <dsp:cNvSpPr/>
      </dsp:nvSpPr>
      <dsp:spPr>
        <a:xfrm>
          <a:off x="2868973" y="990599"/>
          <a:ext cx="2339252" cy="11696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Political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Party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Organization</a:t>
          </a:r>
        </a:p>
      </dsp:txBody>
      <dsp:txXfrm>
        <a:off x="2868973" y="990599"/>
        <a:ext cx="2339252" cy="1169626"/>
      </dsp:txXfrm>
    </dsp:sp>
    <dsp:sp modelId="{3C097B9F-3767-486F-8A89-F66E872292E0}">
      <dsp:nvSpPr>
        <dsp:cNvPr id="0" name=""/>
        <dsp:cNvSpPr/>
      </dsp:nvSpPr>
      <dsp:spPr>
        <a:xfrm>
          <a:off x="359" y="2651468"/>
          <a:ext cx="2339697" cy="1539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/>
              <a:effectLst/>
              <a:latin typeface="Comic Sans MS" pitchFamily="66" charset="0"/>
            </a:rPr>
            <a:t>Federal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National committee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hold national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convention.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Delegates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nominate candidates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President &amp; VP</a:t>
          </a:r>
        </a:p>
      </dsp:txBody>
      <dsp:txXfrm>
        <a:off x="359" y="2651468"/>
        <a:ext cx="2339697" cy="1539532"/>
      </dsp:txXfrm>
    </dsp:sp>
    <dsp:sp modelId="{83E738EA-C4D9-4704-ABA8-7529A2714A19}">
      <dsp:nvSpPr>
        <dsp:cNvPr id="0" name=""/>
        <dsp:cNvSpPr/>
      </dsp:nvSpPr>
      <dsp:spPr>
        <a:xfrm>
          <a:off x="2831300" y="2651468"/>
          <a:ext cx="2415044" cy="1509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/>
              <a:effectLst/>
              <a:latin typeface="Comic Sans MS" pitchFamily="66" charset="0"/>
            </a:rPr>
            <a:t>State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Each state has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committee 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organization.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Focus on state offices.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  (Governor, Lt. Governor,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Attorney General)</a:t>
          </a:r>
        </a:p>
      </dsp:txBody>
      <dsp:txXfrm>
        <a:off x="2831300" y="2651468"/>
        <a:ext cx="2415044" cy="1509461"/>
      </dsp:txXfrm>
    </dsp:sp>
    <dsp:sp modelId="{5B37629C-25CE-4080-BEAA-FC620F2D1B4E}">
      <dsp:nvSpPr>
        <dsp:cNvPr id="0" name=""/>
        <dsp:cNvSpPr/>
      </dsp:nvSpPr>
      <dsp:spPr>
        <a:xfrm>
          <a:off x="5737587" y="2651468"/>
          <a:ext cx="2339252" cy="1539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/>
              <a:effectLst/>
              <a:latin typeface="Comic Sans MS" pitchFamily="66" charset="0"/>
            </a:rPr>
            <a:t>Local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Precinct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Organize volunteers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Distribute Leaflets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Register Voters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Comic Sans MS" pitchFamily="66" charset="0"/>
          </a:endParaRPr>
        </a:p>
      </dsp:txBody>
      <dsp:txXfrm>
        <a:off x="5737587" y="2651468"/>
        <a:ext cx="2339252" cy="1539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CC55A2F-A146-482C-A94B-F370B1C72B6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123EC4C-0432-4E34-A1EA-51B46F75E3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Political Party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ORGANIZATION OF </a:t>
            </a:r>
            <a:r>
              <a:rPr lang="en-US" sz="4000" dirty="0" smtClean="0"/>
              <a:t>PPs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54964025"/>
              </p:ext>
            </p:extLst>
          </p:nvPr>
        </p:nvGraphicFramePr>
        <p:xfrm>
          <a:off x="457200" y="152400"/>
          <a:ext cx="8077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49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1"/>
            <a:ext cx="7315200" cy="4190999"/>
          </a:xfrm>
        </p:spPr>
        <p:txBody>
          <a:bodyPr/>
          <a:lstStyle/>
          <a:p>
            <a:r>
              <a:rPr lang="en-US" dirty="0" smtClean="0"/>
              <a:t>An effective party must be organized at ALL levels</a:t>
            </a:r>
          </a:p>
          <a:p>
            <a:pPr lvl="1"/>
            <a:r>
              <a:rPr lang="en-US" dirty="0" smtClean="0"/>
              <a:t>Leaders, Committees, Workers</a:t>
            </a:r>
          </a:p>
          <a:p>
            <a:r>
              <a:rPr lang="en-US" dirty="0" smtClean="0"/>
              <a:t>raise $ to pay expenses</a:t>
            </a:r>
          </a:p>
          <a:p>
            <a:r>
              <a:rPr lang="en-US" dirty="0" smtClean="0"/>
              <a:t>nominate candidate &amp; plan campaign strategies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8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7391400" cy="4190999"/>
          </a:xfrm>
        </p:spPr>
        <p:txBody>
          <a:bodyPr/>
          <a:lstStyle/>
          <a:p>
            <a:r>
              <a:rPr lang="en-US" dirty="0" smtClean="0"/>
              <a:t>Party committees plan for PPs</a:t>
            </a:r>
          </a:p>
          <a:p>
            <a:r>
              <a:rPr lang="en-US" dirty="0" smtClean="0"/>
              <a:t>Each PP has national committee:</a:t>
            </a:r>
          </a:p>
          <a:p>
            <a:pPr lvl="1"/>
            <a:r>
              <a:rPr lang="en-US" dirty="0" smtClean="0"/>
              <a:t>Representatives from each state (elected &amp; chosen)</a:t>
            </a:r>
          </a:p>
          <a:p>
            <a:pPr lvl="1"/>
            <a:r>
              <a:rPr lang="en-US" dirty="0" smtClean="0"/>
              <a:t>Sets up national convention</a:t>
            </a:r>
          </a:p>
          <a:p>
            <a:pPr lvl="1"/>
            <a:r>
              <a:rPr lang="en-US" dirty="0" smtClean="0"/>
              <a:t>Aids presidential candidate</a:t>
            </a:r>
          </a:p>
          <a:p>
            <a:pPr lvl="1"/>
            <a:r>
              <a:rPr lang="en-US" dirty="0" smtClean="0"/>
              <a:t>Raises funds for </a:t>
            </a:r>
            <a:r>
              <a:rPr lang="en-US" dirty="0" err="1" smtClean="0"/>
              <a:t>pres</a:t>
            </a:r>
            <a:r>
              <a:rPr lang="en-US" dirty="0" smtClean="0"/>
              <a:t> election</a:t>
            </a:r>
          </a:p>
          <a:p>
            <a:pPr lvl="1"/>
            <a:r>
              <a:rPr lang="en-US" dirty="0" smtClean="0"/>
              <a:t>National committee chairperson runs committee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2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685801"/>
            <a:ext cx="7239000" cy="4267199"/>
          </a:xfrm>
        </p:spPr>
        <p:txBody>
          <a:bodyPr/>
          <a:lstStyle/>
          <a:p>
            <a:r>
              <a:rPr lang="en-US" dirty="0" smtClean="0"/>
              <a:t>Each PP has a state committee in all 50 states</a:t>
            </a:r>
          </a:p>
          <a:p>
            <a:pPr lvl="1"/>
            <a:r>
              <a:rPr lang="en-US" dirty="0" smtClean="0"/>
              <a:t>Supervises party organization in each state</a:t>
            </a:r>
          </a:p>
          <a:p>
            <a:pPr lvl="1"/>
            <a:r>
              <a:rPr lang="en-US" dirty="0" smtClean="0"/>
              <a:t>Raises $ &amp; Organizes campaigns</a:t>
            </a:r>
          </a:p>
          <a:p>
            <a:pPr lvl="1"/>
            <a:r>
              <a:rPr lang="en-US" dirty="0" smtClean="0"/>
              <a:t>Chairperson = key party member in state</a:t>
            </a:r>
          </a:p>
          <a:p>
            <a:r>
              <a:rPr lang="en-US" dirty="0"/>
              <a:t>Committees at local level:</a:t>
            </a:r>
          </a:p>
          <a:p>
            <a:pPr lvl="1"/>
            <a:r>
              <a:rPr lang="en-US" dirty="0"/>
              <a:t>Conducts all local campaigns</a:t>
            </a:r>
          </a:p>
          <a:p>
            <a:pPr lvl="1"/>
            <a:r>
              <a:rPr lang="en-US" dirty="0"/>
              <a:t>Raise $ for party &amp; candidates</a:t>
            </a:r>
          </a:p>
          <a:p>
            <a:pPr lvl="1"/>
            <a:r>
              <a:rPr lang="en-US" dirty="0"/>
              <a:t>Party members elect local committee members</a:t>
            </a:r>
          </a:p>
          <a:p>
            <a:pPr lvl="1"/>
            <a:r>
              <a:rPr lang="en-US" dirty="0"/>
              <a:t>Local committee members elect chairpersons</a:t>
            </a:r>
          </a:p>
          <a:p>
            <a:pPr lvl="1"/>
            <a:r>
              <a:rPr lang="en-US" dirty="0"/>
              <a:t>Chairpersons = local party </a:t>
            </a:r>
            <a:r>
              <a:rPr lang="en-US" dirty="0" smtClean="0"/>
              <a:t>leaders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1"/>
            <a:ext cx="7391400" cy="4267199"/>
          </a:xfrm>
        </p:spPr>
        <p:txBody>
          <a:bodyPr/>
          <a:lstStyle/>
          <a:p>
            <a:r>
              <a:rPr lang="en-US" dirty="0" smtClean="0"/>
              <a:t>Each city or county is divided into election or voting districts = precincts</a:t>
            </a:r>
          </a:p>
          <a:p>
            <a:r>
              <a:rPr lang="en-US" dirty="0" smtClean="0"/>
              <a:t>Voting done at polling place – voters in precinct all go to same polling place</a:t>
            </a:r>
          </a:p>
          <a:p>
            <a:r>
              <a:rPr lang="en-US" dirty="0" smtClean="0"/>
              <a:t>Precinct chair/captain is party leader in precinct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1"/>
            <a:ext cx="7315200" cy="4267199"/>
          </a:xfrm>
        </p:spPr>
        <p:txBody>
          <a:bodyPr/>
          <a:lstStyle/>
          <a:p>
            <a:r>
              <a:rPr lang="en-US" dirty="0" smtClean="0"/>
              <a:t>Running for office = VERY EXPENSIVE</a:t>
            </a:r>
          </a:p>
          <a:p>
            <a:pPr lvl="1"/>
            <a:r>
              <a:rPr lang="en-US" dirty="0" smtClean="0"/>
              <a:t>Ex: 2004 </a:t>
            </a:r>
            <a:r>
              <a:rPr lang="en-US" dirty="0" err="1" smtClean="0"/>
              <a:t>pres</a:t>
            </a:r>
            <a:r>
              <a:rPr lang="en-US" dirty="0" smtClean="0"/>
              <a:t> candidates raised $900 million + </a:t>
            </a:r>
          </a:p>
          <a:p>
            <a:r>
              <a:rPr lang="en-US" dirty="0" smtClean="0"/>
              <a:t>Private Financing = large % of funds</a:t>
            </a:r>
          </a:p>
          <a:p>
            <a:pPr lvl="1"/>
            <a:r>
              <a:rPr lang="en-US" dirty="0" smtClean="0"/>
              <a:t>Voters, business groups, unions, organizations</a:t>
            </a:r>
          </a:p>
          <a:p>
            <a:pPr lvl="1"/>
            <a:r>
              <a:rPr lang="en-US" dirty="0" smtClean="0"/>
              <a:t>Contributions limited – no more than $2000</a:t>
            </a:r>
          </a:p>
          <a:p>
            <a:pPr lvl="2"/>
            <a:r>
              <a:rPr lang="en-US" dirty="0" smtClean="0"/>
              <a:t>Unlimited donations to activities not a part of campaign</a:t>
            </a:r>
          </a:p>
          <a:p>
            <a:pPr lvl="3"/>
            <a:r>
              <a:rPr lang="en-US" dirty="0" smtClean="0"/>
              <a:t>“soft money” contributions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4267199"/>
          </a:xfrm>
        </p:spPr>
        <p:txBody>
          <a:bodyPr/>
          <a:lstStyle/>
          <a:p>
            <a:r>
              <a:rPr lang="en-US" dirty="0" smtClean="0"/>
              <a:t>Public Financing: Presidential Election Campaign Fund</a:t>
            </a:r>
          </a:p>
          <a:p>
            <a:pPr lvl="1"/>
            <a:r>
              <a:rPr lang="en-US" dirty="0" smtClean="0"/>
              <a:t>U.S. Treasury distributes $ to candidates</a:t>
            </a:r>
          </a:p>
          <a:p>
            <a:pPr lvl="1"/>
            <a:r>
              <a:rPr lang="en-US" dirty="0" smtClean="0"/>
              <a:t>Rules &amp; regulations for candidates who accept public financing</a:t>
            </a:r>
          </a:p>
          <a:p>
            <a:r>
              <a:rPr lang="en-US" dirty="0">
                <a:effectLst/>
              </a:rPr>
              <a:t>Political Action Committees (PACs) – </a:t>
            </a:r>
            <a:r>
              <a:rPr lang="en-US" dirty="0" err="1" smtClean="0">
                <a:effectLst/>
              </a:rPr>
              <a:t>grps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created by corporations, union, </a:t>
            </a:r>
            <a:r>
              <a:rPr lang="en-US" dirty="0" smtClean="0">
                <a:effectLst/>
              </a:rPr>
              <a:t>&amp; organizations </a:t>
            </a:r>
            <a:r>
              <a:rPr lang="en-US" dirty="0">
                <a:effectLst/>
              </a:rPr>
              <a:t>to raise money for a candidate – cannot exceed $5000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6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275</TotalTime>
  <Words>331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Goal 2</vt:lpstr>
      <vt:lpstr>ORGANIZATION OF PPs</vt:lpstr>
      <vt:lpstr>Party Organization</vt:lpstr>
      <vt:lpstr>Party Committees</vt:lpstr>
      <vt:lpstr>Party Committees</vt:lpstr>
      <vt:lpstr>Local Organization</vt:lpstr>
      <vt:lpstr>Financing Campaigns</vt:lpstr>
      <vt:lpstr>Financing Campaigns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4: Citizens in Govt</dc:title>
  <dc:creator>Whitney</dc:creator>
  <cp:lastModifiedBy>Whitney</cp:lastModifiedBy>
  <cp:revision>41</cp:revision>
  <dcterms:created xsi:type="dcterms:W3CDTF">2012-10-16T00:21:19Z</dcterms:created>
  <dcterms:modified xsi:type="dcterms:W3CDTF">2013-09-09T22:09:01Z</dcterms:modified>
</cp:coreProperties>
</file>