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0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6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0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8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6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7EE2-33A3-4B7E-B48C-B57DB5BB4A47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8E80-3CBE-4612-A8DF-256806D37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</a:t>
            </a:r>
            <a:r>
              <a:rPr lang="en-US" dirty="0" err="1" smtClean="0"/>
              <a:t>Govt</a:t>
            </a:r>
            <a:r>
              <a:rPr lang="en-US" dirty="0" smtClean="0"/>
              <a:t> Sys &amp;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Party System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3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Political party – </a:t>
            </a:r>
            <a:r>
              <a:rPr lang="en-US" sz="2800" dirty="0" err="1" smtClean="0"/>
              <a:t>grp</a:t>
            </a:r>
            <a:r>
              <a:rPr lang="en-US" sz="2800" dirty="0" smtClean="0"/>
              <a:t> of citizens w/ similar views on public issues who work to put ideas into </a:t>
            </a:r>
            <a:r>
              <a:rPr lang="en-US" sz="2800" dirty="0" err="1" smtClean="0"/>
              <a:t>govt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PP nominate (select) candidates to run for political office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Candidate – person who runs for </a:t>
            </a:r>
            <a:r>
              <a:rPr lang="en-US" sz="2400" dirty="0" err="1" smtClean="0"/>
              <a:t>govt</a:t>
            </a:r>
            <a:r>
              <a:rPr lang="en-US" sz="2400" dirty="0" smtClean="0"/>
              <a:t> office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5 functions of PPs: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Campaigning for candidates </a:t>
            </a:r>
            <a:r>
              <a:rPr lang="en-US" sz="2400" dirty="0"/>
              <a:t>– help politicians get elected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Informing citizens </a:t>
            </a:r>
            <a:r>
              <a:rPr lang="en-US" sz="2400" dirty="0"/>
              <a:t>– give info ~ issues &amp; how </a:t>
            </a:r>
            <a:r>
              <a:rPr lang="en-US" sz="2400" dirty="0" err="1"/>
              <a:t>govt</a:t>
            </a:r>
            <a:r>
              <a:rPr lang="en-US" sz="2400" dirty="0"/>
              <a:t> operates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Help manage </a:t>
            </a:r>
            <a:r>
              <a:rPr lang="en-US" sz="2400" u="sng" dirty="0" err="1"/>
              <a:t>govt</a:t>
            </a:r>
            <a:r>
              <a:rPr lang="en-US" sz="2400" dirty="0"/>
              <a:t> – appoint local members to certain jobs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Linking diff levels </a:t>
            </a:r>
            <a:r>
              <a:rPr lang="en-US" sz="2400" dirty="0"/>
              <a:t>– provide link </a:t>
            </a:r>
            <a:r>
              <a:rPr lang="en-US" sz="2400" dirty="0" err="1"/>
              <a:t>btwn</a:t>
            </a:r>
            <a:r>
              <a:rPr lang="en-US" sz="2400" dirty="0"/>
              <a:t> local, state, &amp; federal </a:t>
            </a:r>
            <a:r>
              <a:rPr lang="en-US" sz="2400" dirty="0" err="1"/>
              <a:t>govt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u="sng" dirty="0"/>
              <a:t>Watchdog</a:t>
            </a:r>
            <a:r>
              <a:rPr lang="en-US" sz="2400" dirty="0"/>
              <a:t> – alert public of wrongdoing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Often </a:t>
            </a:r>
            <a:r>
              <a:rPr lang="en-US" sz="2800" dirty="0" smtClean="0"/>
              <a:t>labeled “liberal” or “conservative”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Placed on political spectrum – differences in political views held by different political parties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429000"/>
            <a:ext cx="61722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The U.S. has a two-party system: 2 main PPs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System where 2 major PPs battle for control of </a:t>
            </a:r>
            <a:r>
              <a:rPr lang="en-US" sz="2400" dirty="0" err="1" smtClean="0"/>
              <a:t>govt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Ex: U.S. = Democrats &amp; Republicans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One-party system: </a:t>
            </a:r>
            <a:r>
              <a:rPr lang="en-US" sz="2400" dirty="0"/>
              <a:t>only 1 major PP; voters </a:t>
            </a:r>
            <a:r>
              <a:rPr lang="en-US" sz="2400" dirty="0" smtClean="0"/>
              <a:t>                                        have </a:t>
            </a:r>
            <a:r>
              <a:rPr lang="en-US" sz="2400" dirty="0"/>
              <a:t>no choice; </a:t>
            </a:r>
            <a:r>
              <a:rPr lang="en-US" sz="2400" dirty="0" smtClean="0"/>
              <a:t>PPs </a:t>
            </a:r>
            <a:r>
              <a:rPr lang="en-US" sz="2400" dirty="0"/>
              <a:t>usually forbidden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Dictatorships or totalitarian </a:t>
            </a:r>
            <a:r>
              <a:rPr lang="en-US" sz="2400" dirty="0" err="1"/>
              <a:t>govts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Ex: Communism – China, North Korea, Cuba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Multi-party system: </a:t>
            </a:r>
            <a:r>
              <a:rPr lang="en-US" sz="2400" dirty="0"/>
              <a:t>3+ strong PPs fighting for </a:t>
            </a:r>
            <a:r>
              <a:rPr lang="en-US" sz="2400" dirty="0" err="1"/>
              <a:t>govt</a:t>
            </a:r>
            <a:r>
              <a:rPr lang="en-US" sz="2400" dirty="0"/>
              <a:t> control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often have to compromise/work together: coalition: agreement </a:t>
            </a:r>
            <a:r>
              <a:rPr lang="en-US" sz="2400" dirty="0" err="1"/>
              <a:t>btwn</a:t>
            </a:r>
            <a:r>
              <a:rPr lang="en-US" sz="2400" dirty="0"/>
              <a:t> 2+ PP to work together to run </a:t>
            </a:r>
            <a:r>
              <a:rPr lang="en-US" sz="2400" dirty="0" err="1"/>
              <a:t>govt</a:t>
            </a:r>
            <a:endParaRPr lang="en-US" sz="2400" dirty="0"/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Ex: France, Germany, England</a:t>
            </a:r>
          </a:p>
          <a:p>
            <a:pPr lvl="1"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590800"/>
            <a:ext cx="2362200" cy="156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Democratic-Republican Party – Thomas Jefferson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Wanted to limit power of fed </a:t>
            </a:r>
            <a:r>
              <a:rPr lang="en-US" sz="2400" dirty="0" err="1" smtClean="0"/>
              <a:t>govt</a:t>
            </a:r>
            <a:r>
              <a:rPr lang="en-US" sz="2400" dirty="0" smtClean="0"/>
              <a:t> &amp; give                                         more power to state </a:t>
            </a:r>
            <a:r>
              <a:rPr lang="en-US" sz="2400" dirty="0" err="1" smtClean="0"/>
              <a:t>govts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Federalist Party – Alexander Hamilton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Wanted strong national </a:t>
            </a:r>
            <a:r>
              <a:rPr lang="en-US" sz="2400" dirty="0" err="1" smtClean="0"/>
              <a:t>govt</a:t>
            </a:r>
            <a:r>
              <a:rPr lang="en-US" sz="2400" dirty="0" smtClean="0"/>
              <a:t> to protect </a:t>
            </a:r>
            <a:r>
              <a:rPr lang="en-US" sz="2400" dirty="0" err="1" smtClean="0"/>
              <a:t>ppls</a:t>
            </a:r>
            <a:r>
              <a:rPr lang="en-US" sz="2400" dirty="0" smtClean="0"/>
              <a:t>                                 rights &amp; solve </a:t>
            </a:r>
            <a:r>
              <a:rPr lang="en-US" sz="2400" dirty="0" err="1" smtClean="0"/>
              <a:t>probs</a:t>
            </a:r>
            <a:r>
              <a:rPr lang="en-US" sz="2400" dirty="0" smtClean="0"/>
              <a:t> created by weak </a:t>
            </a:r>
            <a:r>
              <a:rPr lang="en-US" sz="2400" dirty="0" err="1" smtClean="0"/>
              <a:t>govt</a:t>
            </a:r>
            <a:r>
              <a:rPr lang="en-US" sz="2400" dirty="0" smtClean="0"/>
              <a:t>                                           under Articles of </a:t>
            </a:r>
            <a:r>
              <a:rPr lang="en-US" sz="2400" dirty="0" err="1" smtClean="0"/>
              <a:t>Confed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2133600"/>
            <a:ext cx="1447800" cy="1724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343400"/>
            <a:ext cx="1600200" cy="225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2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Democrats &amp;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Democratic Party (Democrats):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more liberal &amp; more </a:t>
            </a:r>
            <a:r>
              <a:rPr lang="en-US" sz="2400" dirty="0" err="1" smtClean="0"/>
              <a:t>govt</a:t>
            </a:r>
            <a:r>
              <a:rPr lang="en-US" sz="2400" dirty="0" smtClean="0"/>
              <a:t> involvement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err="1" smtClean="0"/>
              <a:t>Govt</a:t>
            </a:r>
            <a:r>
              <a:rPr lang="en-US" sz="2400" dirty="0" smtClean="0"/>
              <a:t> must be active in solving social problems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Usually = bigger </a:t>
            </a:r>
            <a:r>
              <a:rPr lang="en-US" sz="2400" dirty="0" err="1" smtClean="0"/>
              <a:t>govt</a:t>
            </a:r>
            <a:r>
              <a:rPr lang="en-US" sz="2400" dirty="0" smtClean="0"/>
              <a:t>, increased taxes, more change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Republican Party (Republicans):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more conservative &amp;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involvement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Less change, less taxes on rich,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spending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Social </a:t>
            </a:r>
            <a:r>
              <a:rPr lang="en-US" sz="2400" dirty="0" err="1" smtClean="0"/>
              <a:t>probs</a:t>
            </a:r>
            <a:r>
              <a:rPr lang="en-US" sz="2400" dirty="0" smtClean="0"/>
              <a:t> will be solved w/ less </a:t>
            </a:r>
            <a:r>
              <a:rPr lang="en-US" sz="2400" dirty="0" err="1" smtClean="0"/>
              <a:t>govt</a:t>
            </a:r>
            <a:r>
              <a:rPr lang="en-US" sz="2400" dirty="0" smtClean="0"/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Social programs created/run by state &amp; local </a:t>
            </a:r>
            <a:r>
              <a:rPr lang="en-US" sz="2400" dirty="0" err="1" smtClean="0"/>
              <a:t>govts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nongovt</a:t>
            </a:r>
            <a:r>
              <a:rPr lang="en-US" sz="2400" dirty="0" smtClean="0"/>
              <a:t> organizations</a:t>
            </a:r>
          </a:p>
          <a:p>
            <a:pPr lvl="1"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2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Minor PPs in a 2 party system – third parties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Not enough following to compete/win national elections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Offer alternative to major parties; have influence on laws &amp; election outcomes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4" name="Picture 7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lparty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18859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big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14800"/>
            <a:ext cx="2209800" cy="207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3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1912: Theodore Roosevelt: Progressive Party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1992: Ross Perot: United We Stand America, Reform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1996: Ralph Nader: Green, Independent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2070504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50" y="3674067"/>
            <a:ext cx="1706049" cy="1783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723417"/>
            <a:ext cx="1684626" cy="16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9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409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2: Govt Sys &amp; Politics</vt:lpstr>
      <vt:lpstr>Political Parties</vt:lpstr>
      <vt:lpstr>Political Parties</vt:lpstr>
      <vt:lpstr>Party Systems</vt:lpstr>
      <vt:lpstr>History of Political Parties</vt:lpstr>
      <vt:lpstr>Democrats &amp; Republicans</vt:lpstr>
      <vt:lpstr>Third Parties</vt:lpstr>
      <vt:lpstr>Third Parties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Dobbs</cp:lastModifiedBy>
  <cp:revision>57</cp:revision>
  <dcterms:created xsi:type="dcterms:W3CDTF">2012-10-14T20:58:50Z</dcterms:created>
  <dcterms:modified xsi:type="dcterms:W3CDTF">2013-09-11T18:15:57Z</dcterms:modified>
</cp:coreProperties>
</file>