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7" r:id="rId4"/>
    <p:sldId id="258" r:id="rId5"/>
    <p:sldId id="263" r:id="rId6"/>
    <p:sldId id="259" r:id="rId7"/>
    <p:sldId id="261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6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38BA-D84A-4D2B-8F84-6F6E65E201A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BA63-7F1C-409F-9EA5-5D39BE0D7E7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38BA-D84A-4D2B-8F84-6F6E65E201A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BA63-7F1C-409F-9EA5-5D39BE0D7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38BA-D84A-4D2B-8F84-6F6E65E201A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BA63-7F1C-409F-9EA5-5D39BE0D7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38BA-D84A-4D2B-8F84-6F6E65E201A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BA63-7F1C-409F-9EA5-5D39BE0D7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38BA-D84A-4D2B-8F84-6F6E65E201A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BA63-7F1C-409F-9EA5-5D39BE0D7E7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38BA-D84A-4D2B-8F84-6F6E65E201A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BA63-7F1C-409F-9EA5-5D39BE0D7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38BA-D84A-4D2B-8F84-6F6E65E201A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BA63-7F1C-409F-9EA5-5D39BE0D7E7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38BA-D84A-4D2B-8F84-6F6E65E201A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BA63-7F1C-409F-9EA5-5D39BE0D7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38BA-D84A-4D2B-8F84-6F6E65E201A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BA63-7F1C-409F-9EA5-5D39BE0D7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38BA-D84A-4D2B-8F84-6F6E65E201A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BA63-7F1C-409F-9EA5-5D39BE0D7E7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38BA-D84A-4D2B-8F84-6F6E65E201A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BA63-7F1C-409F-9EA5-5D39BE0D7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C638BA-D84A-4D2B-8F84-6F6E65E201A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AB2BA63-7F1C-409F-9EA5-5D39BE0D7E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1: Foundations </a:t>
            </a:r>
            <a:r>
              <a:rPr lang="en-US" smtClean="0"/>
              <a:t>&amp;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Creating the Constitution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65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Approval of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Antifederalists – people who opposed the Constitution &amp; new system of government</a:t>
            </a:r>
          </a:p>
          <a:p>
            <a:pPr lvl="1"/>
            <a:r>
              <a:rPr lang="en-US" dirty="0" smtClean="0"/>
              <a:t>Thought it went against what they fought for in the war</a:t>
            </a:r>
          </a:p>
          <a:p>
            <a:pPr lvl="1"/>
            <a:r>
              <a:rPr lang="en-US" dirty="0" smtClean="0"/>
              <a:t>Didn’t think would protect states’ power or personal freedom</a:t>
            </a:r>
          </a:p>
          <a:p>
            <a:r>
              <a:rPr lang="en-US" dirty="0"/>
              <a:t>Federalists gained support but </a:t>
            </a:r>
            <a:r>
              <a:rPr lang="en-US" dirty="0" err="1"/>
              <a:t>ppl</a:t>
            </a:r>
            <a:r>
              <a:rPr lang="en-US" dirty="0"/>
              <a:t> wanted something that listed their rights</a:t>
            </a:r>
          </a:p>
          <a:p>
            <a:pPr lvl="1"/>
            <a:r>
              <a:rPr lang="en-US" dirty="0"/>
              <a:t>States suggested that a bill of rights be added if Constitution was ratified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Approval of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Most states ratified in 1787 &amp; 1788</a:t>
            </a:r>
          </a:p>
          <a:p>
            <a:pPr lvl="1"/>
            <a:r>
              <a:rPr lang="en-US" sz="2400" dirty="0" smtClean="0"/>
              <a:t>NC &amp; RI didn’t approve until after already                                             in effect</a:t>
            </a:r>
          </a:p>
          <a:p>
            <a:r>
              <a:rPr lang="en-US" sz="2800" dirty="0" smtClean="0"/>
              <a:t>New US </a:t>
            </a:r>
            <a:r>
              <a:rPr lang="en-US" sz="2800" dirty="0" err="1" smtClean="0"/>
              <a:t>govt</a:t>
            </a:r>
            <a:r>
              <a:rPr lang="en-US" sz="2800" dirty="0" smtClean="0"/>
              <a:t> began operating in March                                    1789</a:t>
            </a:r>
          </a:p>
          <a:p>
            <a:r>
              <a:rPr lang="en-US" sz="2800" dirty="0" smtClean="0"/>
              <a:t>Washington sworn in as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president                                        April 30, 1789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352800"/>
            <a:ext cx="2006600" cy="244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86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Constitutional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Also called the Philadelphia Convention because it was held in Philadelphia(1787)</a:t>
            </a:r>
          </a:p>
          <a:p>
            <a:r>
              <a:rPr lang="en-US" sz="2800" dirty="0" smtClean="0"/>
              <a:t>Purpose = to fix the Articles</a:t>
            </a:r>
          </a:p>
          <a:p>
            <a:r>
              <a:rPr lang="en-US" sz="2800" dirty="0" smtClean="0"/>
              <a:t>Each of 13 states would send delegates to                                                  Philadelphia </a:t>
            </a:r>
          </a:p>
          <a:p>
            <a:pPr lvl="2"/>
            <a:r>
              <a:rPr lang="en-US" dirty="0" smtClean="0"/>
              <a:t>55 delegates</a:t>
            </a:r>
            <a:endParaRPr lang="en-US" dirty="0"/>
          </a:p>
        </p:txBody>
      </p:sp>
      <p:pic>
        <p:nvPicPr>
          <p:cNvPr id="4" name="Picture 3" descr="Independence-Hall-Ori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733800"/>
            <a:ext cx="3581400" cy="310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663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Constitutional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Rhode Island didn’t attend</a:t>
            </a:r>
          </a:p>
          <a:p>
            <a:pPr lvl="1"/>
            <a:r>
              <a:rPr lang="en-US" sz="2400" dirty="0" smtClean="0"/>
              <a:t>wanted control of their own state</a:t>
            </a:r>
            <a:endParaRPr lang="en-US" dirty="0" smtClean="0"/>
          </a:p>
          <a:p>
            <a:r>
              <a:rPr lang="en-US" sz="2800" dirty="0" smtClean="0"/>
              <a:t>They were influenced by British principles </a:t>
            </a:r>
            <a:r>
              <a:rPr lang="en-US" sz="2800" dirty="0"/>
              <a:t>&amp;</a:t>
            </a:r>
            <a:r>
              <a:rPr lang="en-US" sz="2800" dirty="0" smtClean="0"/>
              <a:t> thinkers:</a:t>
            </a:r>
          </a:p>
          <a:p>
            <a:pPr lvl="1"/>
            <a:r>
              <a:rPr lang="en-US" sz="2400" dirty="0" smtClean="0"/>
              <a:t>Magna </a:t>
            </a:r>
            <a:r>
              <a:rPr lang="en-US" sz="2400" dirty="0" err="1" smtClean="0"/>
              <a:t>Carta</a:t>
            </a:r>
            <a:r>
              <a:rPr lang="en-US" sz="2400" dirty="0" smtClean="0"/>
              <a:t>, British Parliament, Mayflower Compact, English Bill of Rights, The Enlightenment and its thinkers (John Locke, Thomas Hobbes, Jean-Jacques Rousseau)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9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Constitutional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Delegates kept meetings secret</a:t>
            </a:r>
          </a:p>
          <a:p>
            <a:pPr lvl="1"/>
            <a:r>
              <a:rPr lang="en-US" sz="2400" dirty="0" smtClean="0"/>
              <a:t>Didn’t want pressure or public </a:t>
            </a:r>
            <a:r>
              <a:rPr lang="en-US" sz="2400" dirty="0" err="1" smtClean="0"/>
              <a:t>interferrence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We know what happened                                                               b/c James Madison kept a                                                       diary</a:t>
            </a:r>
          </a:p>
          <a:p>
            <a:pPr lvl="2"/>
            <a:r>
              <a:rPr lang="en-US" sz="2200" dirty="0" smtClean="0"/>
              <a:t>sometimes called                                                                 the Father of the Constitution</a:t>
            </a:r>
            <a:endParaRPr lang="en-US" sz="2200" dirty="0"/>
          </a:p>
        </p:txBody>
      </p:sp>
      <p:pic>
        <p:nvPicPr>
          <p:cNvPr id="4" name="Picture 3" descr="jm not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71461"/>
            <a:ext cx="3173413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65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Constitutional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Initial goal was to revise the </a:t>
            </a:r>
            <a:r>
              <a:rPr lang="en-US" sz="2800" dirty="0" err="1" smtClean="0"/>
              <a:t>AoC</a:t>
            </a:r>
            <a:endParaRPr lang="en-US" sz="2800" dirty="0" smtClean="0"/>
          </a:p>
          <a:p>
            <a:pPr lvl="1"/>
            <a:r>
              <a:rPr lang="en-US" dirty="0" smtClean="0"/>
              <a:t>Realize wasn’t going to work</a:t>
            </a:r>
          </a:p>
          <a:p>
            <a:r>
              <a:rPr lang="en-US" sz="2800" dirty="0" smtClean="0"/>
              <a:t>Threw out </a:t>
            </a:r>
            <a:r>
              <a:rPr lang="en-US" sz="2800" dirty="0" err="1" smtClean="0"/>
              <a:t>AoC</a:t>
            </a:r>
            <a:endParaRPr lang="en-US" sz="2800" dirty="0" smtClean="0"/>
          </a:p>
          <a:p>
            <a:r>
              <a:rPr lang="en-US" sz="2800" dirty="0" smtClean="0"/>
              <a:t>Decided new constitution needed to be written to strengthen the government</a:t>
            </a:r>
          </a:p>
        </p:txBody>
      </p:sp>
    </p:spTree>
    <p:extLst>
      <p:ext uri="{BB962C8B-B14F-4D97-AF65-F5344CB8AC3E}">
        <p14:creationId xmlns:p14="http://schemas.microsoft.com/office/powerpoint/2010/main" val="290236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Framers </a:t>
            </a:r>
            <a:r>
              <a:rPr lang="en-US" sz="2800" dirty="0" err="1" smtClean="0"/>
              <a:t>estab</a:t>
            </a:r>
            <a:r>
              <a:rPr lang="en-US" sz="2800" dirty="0" smtClean="0"/>
              <a:t> sys of </a:t>
            </a:r>
            <a:r>
              <a:rPr lang="en-US" sz="2800" dirty="0" err="1" smtClean="0"/>
              <a:t>govt</a:t>
            </a:r>
            <a:r>
              <a:rPr lang="en-US" sz="2800" dirty="0" smtClean="0"/>
              <a:t> called federalism </a:t>
            </a:r>
          </a:p>
          <a:p>
            <a:pPr lvl="1"/>
            <a:r>
              <a:rPr lang="en-US" sz="2400" dirty="0" smtClean="0"/>
              <a:t>Divides </a:t>
            </a:r>
            <a:r>
              <a:rPr lang="en-US" sz="2400" dirty="0" err="1" smtClean="0"/>
              <a:t>govt’s</a:t>
            </a:r>
            <a:r>
              <a:rPr lang="en-US" sz="2400" dirty="0" smtClean="0"/>
              <a:t> powers </a:t>
            </a:r>
            <a:r>
              <a:rPr lang="en-US" sz="2400" dirty="0" err="1" smtClean="0"/>
              <a:t>btwn</a:t>
            </a:r>
            <a:r>
              <a:rPr lang="en-US" sz="2400" dirty="0" smtClean="0"/>
              <a:t> national government and state government</a:t>
            </a:r>
          </a:p>
          <a:p>
            <a:r>
              <a:rPr lang="en-US" sz="2800" dirty="0"/>
              <a:t>Delegates wanted diff things under federal sys</a:t>
            </a:r>
          </a:p>
          <a:p>
            <a:r>
              <a:rPr lang="en-US" sz="2800" dirty="0"/>
              <a:t>The Great Compromise:</a:t>
            </a:r>
          </a:p>
          <a:p>
            <a:pPr lvl="1"/>
            <a:r>
              <a:rPr lang="en-US" sz="2400" dirty="0"/>
              <a:t>Congress = 2 houses</a:t>
            </a:r>
          </a:p>
          <a:p>
            <a:pPr lvl="2"/>
            <a:r>
              <a:rPr lang="en-US" dirty="0"/>
              <a:t>Senate - equal representation</a:t>
            </a:r>
          </a:p>
          <a:p>
            <a:pPr lvl="2"/>
            <a:r>
              <a:rPr lang="en-US" dirty="0"/>
              <a:t>House of Representatives - based on </a:t>
            </a:r>
            <a:r>
              <a:rPr lang="en-US" dirty="0" smtClean="0"/>
              <a:t>                                                               state </a:t>
            </a:r>
            <a:r>
              <a:rPr lang="en-US" dirty="0"/>
              <a:t>population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810000"/>
            <a:ext cx="2819400" cy="262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5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Becomes Stronger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Constitution gave national </a:t>
            </a:r>
            <a:r>
              <a:rPr lang="en-US" sz="2800" dirty="0" err="1" smtClean="0"/>
              <a:t>govt</a:t>
            </a:r>
            <a:r>
              <a:rPr lang="en-US" sz="2800" dirty="0" smtClean="0"/>
              <a:t> more power:</a:t>
            </a:r>
          </a:p>
          <a:p>
            <a:pPr lvl="1"/>
            <a:r>
              <a:rPr lang="en-US" sz="2400" dirty="0" smtClean="0"/>
              <a:t>Power to coin &amp; print money; set taxes</a:t>
            </a:r>
          </a:p>
          <a:p>
            <a:pPr lvl="1"/>
            <a:r>
              <a:rPr lang="en-US" sz="2400" dirty="0" smtClean="0"/>
              <a:t>Raise armed forces</a:t>
            </a:r>
          </a:p>
          <a:p>
            <a:pPr lvl="1"/>
            <a:r>
              <a:rPr lang="en-US" sz="2400" dirty="0" smtClean="0"/>
              <a:t>Regulate trade within states and with other countries</a:t>
            </a:r>
          </a:p>
          <a:p>
            <a:r>
              <a:rPr lang="en-US" sz="2800" dirty="0" smtClean="0"/>
              <a:t>A president will carry out nation’s laws </a:t>
            </a:r>
          </a:p>
          <a:p>
            <a:r>
              <a:rPr lang="en-US" sz="2800" dirty="0" smtClean="0"/>
              <a:t>Created Supreme Court to interpret laws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18" y="5057312"/>
            <a:ext cx="1752600" cy="13153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838700"/>
            <a:ext cx="1752600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859482"/>
            <a:ext cx="17526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55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Becomes Stronger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Constitution completed September 1787</a:t>
            </a:r>
          </a:p>
          <a:p>
            <a:pPr lvl="1"/>
            <a:r>
              <a:rPr lang="en-US" dirty="0" smtClean="0"/>
              <a:t>39 of 42 delegates that were present signed the constitution</a:t>
            </a:r>
          </a:p>
          <a:p>
            <a:r>
              <a:rPr lang="en-US" sz="2800" dirty="0" smtClean="0"/>
              <a:t>Needed to be ratified in order to become law</a:t>
            </a:r>
          </a:p>
          <a:p>
            <a:pPr lvl="1"/>
            <a:r>
              <a:rPr lang="en-US" sz="2400" dirty="0" smtClean="0"/>
              <a:t>9 of 13 states needed to ratify/make law</a:t>
            </a:r>
          </a:p>
          <a:p>
            <a:pPr lvl="1"/>
            <a:r>
              <a:rPr lang="en-US" sz="2400" dirty="0" smtClean="0"/>
              <a:t>Ratification = approval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3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Approval of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/>
          <a:lstStyle/>
          <a:p>
            <a:r>
              <a:rPr lang="en-US" sz="2800" dirty="0" err="1" smtClean="0"/>
              <a:t>Ppl</a:t>
            </a:r>
            <a:r>
              <a:rPr lang="en-US" sz="2800" dirty="0" smtClean="0"/>
              <a:t> took sides &amp; tried to persuade others </a:t>
            </a:r>
          </a:p>
          <a:p>
            <a:r>
              <a:rPr lang="en-US" sz="2800" dirty="0" smtClean="0"/>
              <a:t>Federalists – strong supporters of the Constitution &amp; a strong national government</a:t>
            </a:r>
          </a:p>
          <a:p>
            <a:pPr lvl="1"/>
            <a:r>
              <a:rPr lang="en-US" sz="2400" dirty="0" smtClean="0"/>
              <a:t>Thought needed to keep country unified</a:t>
            </a:r>
          </a:p>
          <a:p>
            <a:pPr lvl="1"/>
            <a:r>
              <a:rPr lang="en-US" sz="2400" dirty="0" smtClean="0"/>
              <a:t>Alexander Hamilton, John Jay, James Madison</a:t>
            </a:r>
          </a:p>
          <a:p>
            <a:pPr lvl="1"/>
            <a:r>
              <a:rPr lang="en-US" sz="2400" dirty="0" smtClean="0"/>
              <a:t>Created the Federalist Papers to gain support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fed pape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976255"/>
            <a:ext cx="1676400" cy="271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05891" y="5091660"/>
            <a:ext cx="449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Paper #10 :  “A Republic, by which I mean a Government in which the scheme of representation takes place . . . Promises the cure for which we are seeking . . . .”  - James Madison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60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219</TotalTime>
  <Words>462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Unit 1: Foundations &amp; Development</vt:lpstr>
      <vt:lpstr>The Constitutional Convention</vt:lpstr>
      <vt:lpstr>The Constitutional Convention</vt:lpstr>
      <vt:lpstr>The Constitutional Convention</vt:lpstr>
      <vt:lpstr>The Constitutional Convention</vt:lpstr>
      <vt:lpstr>Writing the Constitution</vt:lpstr>
      <vt:lpstr>Government Becomes Stronger</vt:lpstr>
      <vt:lpstr>Government Becomes Stronger</vt:lpstr>
      <vt:lpstr>Approval of the Constitution</vt:lpstr>
      <vt:lpstr>Approval of the Constitution</vt:lpstr>
      <vt:lpstr>Approval of the Constitution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Whitney</dc:creator>
  <cp:lastModifiedBy>Teacher</cp:lastModifiedBy>
  <cp:revision>60</cp:revision>
  <dcterms:created xsi:type="dcterms:W3CDTF">2012-09-06T19:00:24Z</dcterms:created>
  <dcterms:modified xsi:type="dcterms:W3CDTF">2013-09-03T12:05:11Z</dcterms:modified>
</cp:coreProperties>
</file>