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1" r:id="rId9"/>
    <p:sldId id="262" r:id="rId10"/>
    <p:sldId id="266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>
      <p:cViewPr>
        <p:scale>
          <a:sx n="70" d="100"/>
          <a:sy n="70" d="100"/>
        </p:scale>
        <p:origin x="-126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5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08F06C-867C-42EA-B805-5EA92E40699C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BB161-0223-49A7-BDA5-851070F6D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6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E51F0-429B-48AF-9110-875F355B9A11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2F9A-8309-4094-A656-5AA734BB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72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E51F0-429B-48AF-9110-875F355B9A11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2F9A-8309-4094-A656-5AA734BB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22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E51F0-429B-48AF-9110-875F355B9A11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2F9A-8309-4094-A656-5AA734BB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79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E51F0-429B-48AF-9110-875F355B9A11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2F9A-8309-4094-A656-5AA734BB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401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E51F0-429B-48AF-9110-875F355B9A11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2F9A-8309-4094-A656-5AA734BB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13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E51F0-429B-48AF-9110-875F355B9A11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2F9A-8309-4094-A656-5AA734BB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39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E51F0-429B-48AF-9110-875F355B9A11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2F9A-8309-4094-A656-5AA734BB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4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E51F0-429B-48AF-9110-875F355B9A11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2F9A-8309-4094-A656-5AA734BB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04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E51F0-429B-48AF-9110-875F355B9A11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2F9A-8309-4094-A656-5AA734BB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03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E51F0-429B-48AF-9110-875F355B9A11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2F9A-8309-4094-A656-5AA734BB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280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E51F0-429B-48AF-9110-875F355B9A11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2F9A-8309-4094-A656-5AA734BB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316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E51F0-429B-48AF-9110-875F355B9A11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22F9A-8309-4094-A656-5AA734BB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42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1: Foundation </a:t>
            </a:r>
            <a:r>
              <a:rPr lang="en-US" smtClean="0"/>
              <a:t>&amp;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First Government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90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Government Under the Articles of Confederation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States had issues with each other but national </a:t>
            </a:r>
            <a:r>
              <a:rPr lang="en-US" dirty="0" err="1" smtClean="0"/>
              <a:t>govt</a:t>
            </a:r>
            <a:r>
              <a:rPr lang="en-US" dirty="0" smtClean="0"/>
              <a:t> had no power to solve problems</a:t>
            </a:r>
          </a:p>
          <a:p>
            <a:r>
              <a:rPr lang="en-US" dirty="0" smtClean="0"/>
              <a:t>United States seen as weak by other countries</a:t>
            </a:r>
          </a:p>
          <a:p>
            <a:r>
              <a:rPr lang="en-US" dirty="0" smtClean="0"/>
              <a:t>They needed a change in government….what did they do???</a:t>
            </a:r>
          </a:p>
          <a:p>
            <a:pPr lvl="1"/>
            <a:r>
              <a:rPr lang="en-US" dirty="0" smtClean="0"/>
              <a:t>Wanted to revise the Articles of Confederation</a:t>
            </a:r>
          </a:p>
          <a:p>
            <a:pPr lvl="1"/>
            <a:r>
              <a:rPr lang="en-US" dirty="0" smtClean="0"/>
              <a:t>Delegates from each state asked to meet in 1787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05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Weaknesses of the 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was national government weak?</a:t>
            </a:r>
          </a:p>
          <a:p>
            <a:r>
              <a:rPr lang="en-US" dirty="0" smtClean="0"/>
              <a:t>Couldn’t pass laws</a:t>
            </a:r>
          </a:p>
          <a:p>
            <a:pPr lvl="1"/>
            <a:r>
              <a:rPr lang="en-US" dirty="0" smtClean="0"/>
              <a:t>Needed 9/13 states to agree</a:t>
            </a:r>
            <a:endParaRPr lang="en-US" dirty="0"/>
          </a:p>
          <a:p>
            <a:r>
              <a:rPr lang="en-US" dirty="0" smtClean="0"/>
              <a:t>No officials to make sure laws were carried out</a:t>
            </a:r>
          </a:p>
          <a:p>
            <a:r>
              <a:rPr lang="en-US" dirty="0" smtClean="0"/>
              <a:t>No way to interpret laws/judge those who broke them</a:t>
            </a:r>
          </a:p>
          <a:p>
            <a:r>
              <a:rPr lang="en-US" dirty="0" smtClean="0"/>
              <a:t>No money = no paying off debts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876800"/>
            <a:ext cx="1704975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79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Declaration of Independence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Declaration of Independence mostly written by Thomas Jefferson</a:t>
            </a:r>
          </a:p>
          <a:p>
            <a:r>
              <a:rPr lang="en-US" dirty="0" smtClean="0"/>
              <a:t>Approved by Congress July 4, 1776</a:t>
            </a:r>
          </a:p>
          <a:p>
            <a:r>
              <a:rPr lang="en-US" dirty="0" smtClean="0"/>
              <a:t>What did it do????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676400"/>
            <a:ext cx="3520868" cy="4330668"/>
          </a:xfrm>
        </p:spPr>
      </p:pic>
    </p:spTree>
    <p:extLst>
      <p:ext uri="{BB962C8B-B14F-4D97-AF65-F5344CB8AC3E}">
        <p14:creationId xmlns:p14="http://schemas.microsoft.com/office/powerpoint/2010/main" val="289134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Declaration of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76600"/>
          </a:xfrm>
        </p:spPr>
        <p:txBody>
          <a:bodyPr/>
          <a:lstStyle/>
          <a:p>
            <a:r>
              <a:rPr lang="en-US" dirty="0" smtClean="0"/>
              <a:t>Gave reasons why the colonies separated from Great Britain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Purpose of government = protect human rights, basic rights for all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078182"/>
            <a:ext cx="1752600" cy="1752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62200" y="5334000"/>
            <a:ext cx="4648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“We hold these truths to be self-evident, that all men are created equal, that they are endowed by their Creator with certain unalienable Rights, that among these are Life, Liberty, and the pursuit of Happiness.”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82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Declaration of Independence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Considered one of the greatest documents in history of USA</a:t>
            </a:r>
          </a:p>
          <a:p>
            <a:r>
              <a:rPr lang="en-US" dirty="0" smtClean="0"/>
              <a:t>Remains lasting symbol of freedom today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209800"/>
            <a:ext cx="4251158" cy="3048000"/>
          </a:xfrm>
        </p:spPr>
      </p:pic>
    </p:spTree>
    <p:extLst>
      <p:ext uri="{BB962C8B-B14F-4D97-AF65-F5344CB8AC3E}">
        <p14:creationId xmlns:p14="http://schemas.microsoft.com/office/powerpoint/2010/main" val="282891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Declaration of Independence and the American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Continental Army was led by George Washington</a:t>
            </a:r>
          </a:p>
          <a:p>
            <a:r>
              <a:rPr lang="en-US" dirty="0" smtClean="0"/>
              <a:t>CA soldiers = Patriots </a:t>
            </a:r>
          </a:p>
          <a:p>
            <a:r>
              <a:rPr lang="en-US" dirty="0" smtClean="0"/>
              <a:t>Battles raged on </a:t>
            </a:r>
          </a:p>
          <a:p>
            <a:r>
              <a:rPr lang="en-US" dirty="0" smtClean="0"/>
              <a:t>British forced to surrender                                                           in New England (1777)</a:t>
            </a:r>
          </a:p>
          <a:p>
            <a:r>
              <a:rPr lang="en-US" dirty="0" smtClean="0"/>
              <a:t>Southern battles continued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389909"/>
            <a:ext cx="2515834" cy="260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89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Declaration of Independence and the American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Continental Army officer Benedict Arnold became a traitor</a:t>
            </a:r>
          </a:p>
          <a:p>
            <a:r>
              <a:rPr lang="en-US" dirty="0" smtClean="0"/>
              <a:t>British surrendered in the South at Yorktown</a:t>
            </a:r>
          </a:p>
          <a:p>
            <a:r>
              <a:rPr lang="en-US" dirty="0" smtClean="0"/>
              <a:t>The Battle of Yorktown = last                                       major battle</a:t>
            </a:r>
          </a:p>
          <a:p>
            <a:r>
              <a:rPr lang="en-US" dirty="0" smtClean="0"/>
              <a:t>(1783) Treaty of Paris</a:t>
            </a:r>
          </a:p>
          <a:p>
            <a:pPr lvl="1"/>
            <a:r>
              <a:rPr lang="en-US" dirty="0" smtClean="0"/>
              <a:t>Great Britain recognized                                          independence of US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200400"/>
            <a:ext cx="2930769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88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Articles of Confederation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219200"/>
            <a:ext cx="2276475" cy="13716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609600" y="2590800"/>
            <a:ext cx="7772400" cy="3810000"/>
          </a:xfrm>
        </p:spPr>
        <p:txBody>
          <a:bodyPr/>
          <a:lstStyle/>
          <a:p>
            <a:r>
              <a:rPr lang="en-US" dirty="0" smtClean="0"/>
              <a:t>1777 – Congress adopted plan of government: the Articles of Confederation</a:t>
            </a:r>
          </a:p>
          <a:p>
            <a:pPr lvl="1"/>
            <a:r>
              <a:rPr lang="en-US" dirty="0" smtClean="0"/>
              <a:t>13 states approved 1781</a:t>
            </a:r>
          </a:p>
          <a:p>
            <a:r>
              <a:rPr lang="en-US" dirty="0" smtClean="0"/>
              <a:t>Revolutionary War ended 1783</a:t>
            </a:r>
          </a:p>
          <a:p>
            <a:pPr lvl="1"/>
            <a:r>
              <a:rPr lang="en-US" dirty="0" smtClean="0"/>
              <a:t>Colonies = The United States of America</a:t>
            </a:r>
          </a:p>
          <a:p>
            <a:pPr lvl="1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5257800"/>
            <a:ext cx="2514600" cy="150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6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Government Under The Articles of Confederation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Confederation = loose association of states</a:t>
            </a:r>
          </a:p>
          <a:p>
            <a:pPr lvl="1"/>
            <a:r>
              <a:rPr lang="en-US" dirty="0" smtClean="0"/>
              <a:t>“firm league of friendship” </a:t>
            </a:r>
            <a:r>
              <a:rPr lang="en-US" dirty="0" err="1" smtClean="0"/>
              <a:t>btwn</a:t>
            </a:r>
            <a:r>
              <a:rPr lang="en-US" dirty="0" smtClean="0"/>
              <a:t> 13 states</a:t>
            </a:r>
          </a:p>
          <a:p>
            <a:r>
              <a:rPr lang="en-US" dirty="0" smtClean="0"/>
              <a:t>Congress was the national government </a:t>
            </a:r>
          </a:p>
          <a:p>
            <a:pPr lvl="1"/>
            <a:r>
              <a:rPr lang="en-US" dirty="0" smtClean="0"/>
              <a:t>New national </a:t>
            </a:r>
            <a:r>
              <a:rPr lang="en-US" dirty="0" err="1" smtClean="0"/>
              <a:t>govt</a:t>
            </a:r>
            <a:r>
              <a:rPr lang="en-US" dirty="0" smtClean="0"/>
              <a:t> had little power</a:t>
            </a:r>
          </a:p>
          <a:p>
            <a:r>
              <a:rPr lang="en-US" dirty="0" smtClean="0"/>
              <a:t>Each state had one vote in Congress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913" y="4614018"/>
            <a:ext cx="1562100" cy="1562100"/>
          </a:xfrm>
          <a:prstGeom prst="rect">
            <a:avLst/>
          </a:prstGeom>
        </p:spPr>
      </p:pic>
      <p:sp>
        <p:nvSpPr>
          <p:cNvPr id="6" name="Equal 5"/>
          <p:cNvSpPr/>
          <p:nvPr/>
        </p:nvSpPr>
        <p:spPr>
          <a:xfrm>
            <a:off x="3657600" y="4935681"/>
            <a:ext cx="990600" cy="36933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537818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33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Government Under The Articles of Confederation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Wanted to keep the states’ sovereignty</a:t>
            </a:r>
          </a:p>
          <a:p>
            <a:pPr lvl="1"/>
            <a:r>
              <a:rPr lang="en-US" dirty="0" smtClean="0"/>
              <a:t>What is sovereignty?</a:t>
            </a:r>
          </a:p>
          <a:p>
            <a:r>
              <a:rPr lang="en-US" dirty="0" smtClean="0"/>
              <a:t>Sovereignty is absolute power</a:t>
            </a:r>
          </a:p>
          <a:p>
            <a:r>
              <a:rPr lang="en-US" dirty="0" smtClean="0"/>
              <a:t>States had power to enforce national laws, not the national government</a:t>
            </a:r>
          </a:p>
          <a:p>
            <a:r>
              <a:rPr lang="en-US" dirty="0" smtClean="0"/>
              <a:t>After the war…</a:t>
            </a:r>
          </a:p>
          <a:p>
            <a:pPr lvl="1"/>
            <a:r>
              <a:rPr lang="en-US" dirty="0" smtClean="0"/>
              <a:t>Trade slowed, debt, loss of property</a:t>
            </a:r>
          </a:p>
          <a:p>
            <a:pPr lvl="1"/>
            <a:r>
              <a:rPr lang="en-US" dirty="0" smtClean="0"/>
              <a:t>Why?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85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416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Unit 1: Foundation &amp; Development</vt:lpstr>
      <vt:lpstr>The Declaration of Independence</vt:lpstr>
      <vt:lpstr>The Declaration of Independence</vt:lpstr>
      <vt:lpstr>The Declaration of Independence</vt:lpstr>
      <vt:lpstr>The Declaration of Independence and the American Revolution</vt:lpstr>
      <vt:lpstr>The Declaration of Independence and the American Revolution</vt:lpstr>
      <vt:lpstr>The Articles of Confederation</vt:lpstr>
      <vt:lpstr>Government Under The Articles of Confederation</vt:lpstr>
      <vt:lpstr>Government Under The Articles of Confederation</vt:lpstr>
      <vt:lpstr>Government Under the Articles of Confederation</vt:lpstr>
      <vt:lpstr>Weaknesses of the Articles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Goal/Unit 1</dc:title>
  <dc:creator>Whitney</dc:creator>
  <cp:lastModifiedBy>Teacher</cp:lastModifiedBy>
  <cp:revision>37</cp:revision>
  <cp:lastPrinted>2012-09-05T01:31:27Z</cp:lastPrinted>
  <dcterms:created xsi:type="dcterms:W3CDTF">2012-09-04T23:41:05Z</dcterms:created>
  <dcterms:modified xsi:type="dcterms:W3CDTF">2013-08-29T11:44:45Z</dcterms:modified>
</cp:coreProperties>
</file>