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1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8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3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9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5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1E38E-004A-468E-9627-102F2C38A5F7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CBE3-679B-4485-A662-180B0C43F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5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11: PFL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Protection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8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Business Bureau (BBB) – reports on bus</a:t>
            </a:r>
          </a:p>
          <a:p>
            <a:r>
              <a:rPr lang="en-US" dirty="0" smtClean="0"/>
              <a:t>Bureau of Competition – makes sure </a:t>
            </a:r>
            <a:r>
              <a:rPr lang="en-US" dirty="0" err="1" smtClean="0"/>
              <a:t>ppl</a:t>
            </a:r>
            <a:r>
              <a:rPr lang="en-US" dirty="0" smtClean="0"/>
              <a:t> have large selection of g/s</a:t>
            </a:r>
          </a:p>
          <a:p>
            <a:r>
              <a:rPr lang="en-US" dirty="0" smtClean="0"/>
              <a:t>Bureau of Consumer Protection (BCP) – part of FTC / protects against deception</a:t>
            </a:r>
          </a:p>
          <a:p>
            <a:r>
              <a:rPr lang="en-US" dirty="0" smtClean="0"/>
              <a:t>Child Safety Protection Act – toys have to have warning labels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9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Product Safety Commission (CPSC) – sets product safety standards</a:t>
            </a:r>
          </a:p>
          <a:p>
            <a:r>
              <a:rPr lang="en-US" dirty="0" smtClean="0"/>
              <a:t>Environmental Protection Agency (EPA) – protects natural resources</a:t>
            </a:r>
          </a:p>
          <a:p>
            <a:r>
              <a:rPr lang="en-US" dirty="0" smtClean="0"/>
              <a:t>Federal Trade Commission (FTC) – agency to promote consumer protection </a:t>
            </a:r>
          </a:p>
        </p:txBody>
      </p:sp>
    </p:spTree>
    <p:extLst>
      <p:ext uri="{BB962C8B-B14F-4D97-AF65-F5344CB8AC3E}">
        <p14:creationId xmlns:p14="http://schemas.microsoft.com/office/powerpoint/2010/main" val="180523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&amp; Drug Administration (FDA) – food and drug safety</a:t>
            </a:r>
            <a:endParaRPr lang="en-US" dirty="0" smtClean="0"/>
          </a:p>
          <a:p>
            <a:r>
              <a:rPr lang="en-US" dirty="0" smtClean="0"/>
              <a:t>Securities &amp; Exchange Commission (SEC) – protects stock / financial investors</a:t>
            </a:r>
          </a:p>
          <a:p>
            <a:r>
              <a:rPr lang="en-US" dirty="0" smtClean="0"/>
              <a:t>United States Department of Agriculture (USDA) – makes policy on farming &amp; food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97134"/>
            <a:ext cx="1609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34" y="4797134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84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Unit 11: PFL</vt:lpstr>
      <vt:lpstr>Protection Agencies</vt:lpstr>
      <vt:lpstr>Protection Agencies</vt:lpstr>
      <vt:lpstr>Protection Agencies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11: PFL</dc:title>
  <dc:creator>Dobbs</dc:creator>
  <cp:lastModifiedBy>Dobbs</cp:lastModifiedBy>
  <cp:revision>2</cp:revision>
  <dcterms:created xsi:type="dcterms:W3CDTF">2013-12-11T12:38:15Z</dcterms:created>
  <dcterms:modified xsi:type="dcterms:W3CDTF">2013-12-11T12:52:30Z</dcterms:modified>
</cp:coreProperties>
</file>