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6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DF2E105-B4CD-44D8-9E82-24A9E74599AA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2E105-B4CD-44D8-9E82-24A9E74599AA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2E105-B4CD-44D8-9E82-24A9E74599AA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2E105-B4CD-44D8-9E82-24A9E74599AA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DF2E105-B4CD-44D8-9E82-24A9E74599AA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2E105-B4CD-44D8-9E82-24A9E74599AA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2E105-B4CD-44D8-9E82-24A9E74599AA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2E105-B4CD-44D8-9E82-24A9E74599AA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2E105-B4CD-44D8-9E82-24A9E74599AA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DF2E105-B4CD-44D8-9E82-24A9E74599AA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DF2E105-B4CD-44D8-9E82-24A9E74599AA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DF2E105-B4CD-44D8-9E82-24A9E74599AA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10: Personal Finance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Banks </a:t>
            </a:r>
            <a:r>
              <a:rPr lang="en-US" dirty="0" smtClean="0"/>
              <a:t>&amp; Banking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45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Goldsmiths gave </a:t>
            </a:r>
            <a:r>
              <a:rPr lang="en-US" dirty="0" err="1" smtClean="0"/>
              <a:t>ppl</a:t>
            </a:r>
            <a:r>
              <a:rPr lang="en-US" dirty="0" smtClean="0"/>
              <a:t> loans; promised to pay by certain date with interest</a:t>
            </a:r>
          </a:p>
          <a:p>
            <a:r>
              <a:rPr lang="en-US" dirty="0" err="1" smtClean="0"/>
              <a:t>Ppl</a:t>
            </a:r>
            <a:r>
              <a:rPr lang="en-US" dirty="0"/>
              <a:t> </a:t>
            </a:r>
            <a:r>
              <a:rPr lang="en-US" dirty="0" smtClean="0"/>
              <a:t>used property/things to guarantee repayment</a:t>
            </a:r>
          </a:p>
          <a:p>
            <a:pPr lvl="1"/>
            <a:r>
              <a:rPr lang="en-US" dirty="0" smtClean="0"/>
              <a:t>These properties/things = collateral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32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Banking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Different types of bank accounts</a:t>
            </a:r>
          </a:p>
          <a:p>
            <a:r>
              <a:rPr lang="en-US" dirty="0" smtClean="0"/>
              <a:t>Checking account</a:t>
            </a:r>
          </a:p>
          <a:p>
            <a:pPr lvl="1"/>
            <a:r>
              <a:rPr lang="en-US" dirty="0" smtClean="0"/>
              <a:t>Demand deposit – bank must give you your $</a:t>
            </a:r>
          </a:p>
          <a:p>
            <a:r>
              <a:rPr lang="en-US" dirty="0" smtClean="0"/>
              <a:t>Savings account - your $ earns interest</a:t>
            </a:r>
          </a:p>
          <a:p>
            <a:pPr lvl="1"/>
            <a:r>
              <a:rPr lang="en-US" dirty="0" smtClean="0"/>
              <a:t>Time deposit – bank requires $ in acct for certain time</a:t>
            </a:r>
          </a:p>
          <a:p>
            <a:pPr lvl="1"/>
            <a:r>
              <a:rPr lang="en-US" dirty="0" smtClean="0"/>
              <a:t>Certificates of deposit (CDs) – longer time deposit accounts</a:t>
            </a:r>
          </a:p>
          <a:p>
            <a:pPr lvl="1"/>
            <a:r>
              <a:rPr lang="en-US" dirty="0" smtClean="0"/>
              <a:t>Money market – maintain minimum balance &amp; get higher interest rate</a:t>
            </a:r>
          </a:p>
        </p:txBody>
      </p:sp>
    </p:spTree>
    <p:extLst>
      <p:ext uri="{BB962C8B-B14F-4D97-AF65-F5344CB8AC3E}">
        <p14:creationId xmlns:p14="http://schemas.microsoft.com/office/powerpoint/2010/main" val="237007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Banking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main types of banks</a:t>
            </a:r>
          </a:p>
          <a:p>
            <a:r>
              <a:rPr lang="en-US" dirty="0" smtClean="0"/>
              <a:t>Commercial banks – most banks in US</a:t>
            </a:r>
          </a:p>
          <a:p>
            <a:pPr lvl="1"/>
            <a:r>
              <a:rPr lang="en-US" dirty="0" smtClean="0"/>
              <a:t>Lots of services (accts, loans, credit cards…)</a:t>
            </a:r>
          </a:p>
          <a:p>
            <a:pPr lvl="1"/>
            <a:r>
              <a:rPr lang="en-US" dirty="0" smtClean="0"/>
              <a:t>$ insured by government agency (Federal Deposit Insurance Corporation – FDIC)</a:t>
            </a:r>
          </a:p>
          <a:p>
            <a:pPr lvl="1"/>
            <a:r>
              <a:rPr lang="en-US" dirty="0" smtClean="0"/>
              <a:t>Insured up to $100,000</a:t>
            </a:r>
          </a:p>
          <a:p>
            <a:r>
              <a:rPr lang="en-US" dirty="0" smtClean="0"/>
              <a:t>Savings banks – started 1800s for saving</a:t>
            </a:r>
          </a:p>
          <a:p>
            <a:pPr lvl="1"/>
            <a:r>
              <a:rPr lang="en-US" dirty="0" smtClean="0"/>
              <a:t>Different services including home loans</a:t>
            </a:r>
          </a:p>
          <a:p>
            <a:pPr lvl="1"/>
            <a:r>
              <a:rPr lang="en-US" dirty="0" smtClean="0"/>
              <a:t>Insured by FDIC</a:t>
            </a:r>
          </a:p>
        </p:txBody>
      </p:sp>
    </p:spTree>
    <p:extLst>
      <p:ext uri="{BB962C8B-B14F-4D97-AF65-F5344CB8AC3E}">
        <p14:creationId xmlns:p14="http://schemas.microsoft.com/office/powerpoint/2010/main" val="265179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Banking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Savings &amp; Loan Associations – S&amp;Ls</a:t>
            </a:r>
          </a:p>
          <a:p>
            <a:pPr lvl="1"/>
            <a:r>
              <a:rPr lang="en-US" dirty="0" smtClean="0"/>
              <a:t>Mid 1800s for home buyers</a:t>
            </a:r>
          </a:p>
          <a:p>
            <a:pPr lvl="1"/>
            <a:r>
              <a:rPr lang="en-US" dirty="0" smtClean="0"/>
              <a:t>Lots of home mortgages today</a:t>
            </a:r>
          </a:p>
          <a:p>
            <a:pPr lvl="1"/>
            <a:r>
              <a:rPr lang="en-US" dirty="0" smtClean="0"/>
              <a:t>Expanded to other services</a:t>
            </a:r>
          </a:p>
          <a:p>
            <a:pPr lvl="1"/>
            <a:r>
              <a:rPr lang="en-US" dirty="0" smtClean="0"/>
              <a:t>S&amp;L crisis in 1980s</a:t>
            </a:r>
          </a:p>
          <a:p>
            <a:r>
              <a:rPr lang="en-US" dirty="0" smtClean="0"/>
              <a:t>Credit Unions – est. for certain comp/org</a:t>
            </a:r>
          </a:p>
          <a:p>
            <a:pPr lvl="1"/>
            <a:r>
              <a:rPr lang="en-US" dirty="0" smtClean="0"/>
              <a:t>Owned/operated by members</a:t>
            </a:r>
          </a:p>
          <a:p>
            <a:pPr lvl="1"/>
            <a:r>
              <a:rPr lang="en-US" dirty="0" smtClean="0"/>
              <a:t>Deposits = buying interest paying shares</a:t>
            </a:r>
          </a:p>
          <a:p>
            <a:pPr lvl="1"/>
            <a:r>
              <a:rPr lang="en-US" dirty="0" smtClean="0"/>
              <a:t>$ insured by National Credit Union Association (NCUA) – up to $100,000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71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Federal Reserve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Called the Fed – set up 1913</a:t>
            </a:r>
          </a:p>
          <a:p>
            <a:r>
              <a:rPr lang="en-US" dirty="0" smtClean="0"/>
              <a:t>Created to stop bank failures due to running out of money &amp; regulate banks</a:t>
            </a:r>
          </a:p>
          <a:p>
            <a:pPr lvl="1"/>
            <a:r>
              <a:rPr lang="en-US" dirty="0" smtClean="0"/>
              <a:t>banks must keep certain </a:t>
            </a:r>
            <a:r>
              <a:rPr lang="en-US" dirty="0" err="1" smtClean="0"/>
              <a:t>amt</a:t>
            </a:r>
            <a:r>
              <a:rPr lang="en-US" dirty="0" smtClean="0"/>
              <a:t> of $ in reserve</a:t>
            </a:r>
          </a:p>
          <a:p>
            <a:r>
              <a:rPr lang="en-US" dirty="0" smtClean="0"/>
              <a:t>US divided into 12 federal districts w/ Federal Reserve bank in each</a:t>
            </a:r>
          </a:p>
          <a:p>
            <a:pPr lvl="1"/>
            <a:r>
              <a:rPr lang="en-US" dirty="0" smtClean="0"/>
              <a:t>Fed banks work only with </a:t>
            </a:r>
            <a:r>
              <a:rPr lang="en-US" dirty="0" err="1" smtClean="0"/>
              <a:t>govt</a:t>
            </a:r>
            <a:r>
              <a:rPr lang="en-US" dirty="0" smtClean="0"/>
              <a:t> &amp; other banks</a:t>
            </a:r>
          </a:p>
        </p:txBody>
      </p:sp>
    </p:spTree>
    <p:extLst>
      <p:ext uri="{BB962C8B-B14F-4D97-AF65-F5344CB8AC3E}">
        <p14:creationId xmlns:p14="http://schemas.microsoft.com/office/powerpoint/2010/main" val="268152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Federal Reserve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 – government banking &amp; control nation’s $ </a:t>
            </a:r>
            <a:r>
              <a:rPr lang="en-US" dirty="0" smtClean="0"/>
              <a:t>supply</a:t>
            </a:r>
          </a:p>
          <a:p>
            <a:r>
              <a:rPr lang="en-US" dirty="0" smtClean="0"/>
              <a:t>7-member board of governors in D.C.</a:t>
            </a:r>
          </a:p>
          <a:p>
            <a:pPr lvl="1"/>
            <a:r>
              <a:rPr lang="en-US" dirty="0" smtClean="0"/>
              <a:t>Appointed by president / approved by Senate</a:t>
            </a:r>
          </a:p>
          <a:p>
            <a:pPr lvl="1"/>
            <a:r>
              <a:rPr lang="en-US" dirty="0" smtClean="0"/>
              <a:t>Serves 14 years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962400"/>
            <a:ext cx="3433053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33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55</TotalTime>
  <Words>295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Unit 10: Personal Finance</vt:lpstr>
      <vt:lpstr>Origins</vt:lpstr>
      <vt:lpstr>The Banking System</vt:lpstr>
      <vt:lpstr>The Banking System</vt:lpstr>
      <vt:lpstr>The Banking System</vt:lpstr>
      <vt:lpstr>The Federal Reserve System</vt:lpstr>
      <vt:lpstr>The Federal Reserve System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Whitney</dc:creator>
  <cp:lastModifiedBy>Teacher</cp:lastModifiedBy>
  <cp:revision>10</cp:revision>
  <dcterms:created xsi:type="dcterms:W3CDTF">2012-12-04T00:52:44Z</dcterms:created>
  <dcterms:modified xsi:type="dcterms:W3CDTF">2013-11-21T12:59:06Z</dcterms:modified>
</cp:coreProperties>
</file>