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0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4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2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3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1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8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8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9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5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accent3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8856-C5AE-4134-92B2-32A5DF1C9F6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F99B5-D031-45A1-BB0A-A9A0BCE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5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10: </a:t>
            </a:r>
            <a:r>
              <a:rPr lang="en-US" smtClean="0"/>
              <a:t>Personal 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Businesses &amp; Labor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7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Sole proprietorship: business owned &amp; operated by single person</a:t>
            </a:r>
          </a:p>
          <a:p>
            <a:r>
              <a:rPr lang="en-US" dirty="0" smtClean="0"/>
              <a:t>Partnership: business owned by 2+ </a:t>
            </a:r>
            <a:r>
              <a:rPr lang="en-US" dirty="0" err="1" smtClean="0"/>
              <a:t>ppl</a:t>
            </a:r>
            <a:endParaRPr lang="en-US" dirty="0" smtClean="0"/>
          </a:p>
          <a:p>
            <a:r>
              <a:rPr lang="en-US" dirty="0" smtClean="0"/>
              <a:t>Corporation: business organization owned by many </a:t>
            </a:r>
            <a:r>
              <a:rPr lang="en-US" dirty="0" err="1" smtClean="0"/>
              <a:t>ppl</a:t>
            </a:r>
            <a:r>
              <a:rPr lang="en-US" dirty="0" smtClean="0"/>
              <a:t> but treated by law as if it were one person</a:t>
            </a:r>
          </a:p>
        </p:txBody>
      </p:sp>
    </p:spTree>
    <p:extLst>
      <p:ext uri="{BB962C8B-B14F-4D97-AF65-F5344CB8AC3E}">
        <p14:creationId xmlns:p14="http://schemas.microsoft.com/office/powerpoint/2010/main" val="191008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 of as separate legal entity from the people who own it</a:t>
            </a:r>
          </a:p>
          <a:p>
            <a:r>
              <a:rPr lang="en-US" dirty="0" smtClean="0"/>
              <a:t>Raise $ by selling stock – shares of ownership</a:t>
            </a:r>
          </a:p>
          <a:p>
            <a:r>
              <a:rPr lang="en-US" dirty="0" smtClean="0"/>
              <a:t>Stockholders = </a:t>
            </a:r>
            <a:r>
              <a:rPr lang="en-US" dirty="0" err="1" smtClean="0"/>
              <a:t>ppl</a:t>
            </a:r>
            <a:r>
              <a:rPr lang="en-US" dirty="0" smtClean="0"/>
              <a:t> who buy/own stock</a:t>
            </a:r>
          </a:p>
          <a:p>
            <a:pPr lvl="1"/>
            <a:r>
              <a:rPr lang="en-US" dirty="0" smtClean="0"/>
              <a:t>Have say in business</a:t>
            </a:r>
          </a:p>
          <a:p>
            <a:r>
              <a:rPr lang="en-US" dirty="0" smtClean="0"/>
              <a:t>Corporate profits paid to stockholders = dividends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9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Non-profit organization – provided goods/services w/out earning profit for stockholders (don’t make a profit)</a:t>
            </a:r>
          </a:p>
          <a:p>
            <a:pPr lvl="1"/>
            <a:r>
              <a:rPr lang="en-US" dirty="0" smtClean="0"/>
              <a:t>Charities, research associations, cultural programs</a:t>
            </a:r>
          </a:p>
          <a:p>
            <a:pPr lvl="1"/>
            <a:r>
              <a:rPr lang="en-US" dirty="0" smtClean="0"/>
              <a:t>Donations to operate</a:t>
            </a:r>
          </a:p>
          <a:p>
            <a:pPr lvl="1"/>
            <a:r>
              <a:rPr lang="en-US" dirty="0" smtClean="0"/>
              <a:t>Some large non-profits are corporations</a:t>
            </a:r>
          </a:p>
          <a:p>
            <a:pPr lvl="2"/>
            <a:r>
              <a:rPr lang="en-US" dirty="0" smtClean="0"/>
              <a:t>Red Cross, United Way, Boy Scouts, Girl Scouts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6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Workers &amp;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Blue-collar – employed in crafts, manufacturing, non-farm work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White-collar – employed in offices, sales, prof positions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Agricultural workers – farm labor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Skill Categories: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unskilled workers – job needs no specialized training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Semi-skilled workers – job needs some training in job related skills (modern technology)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Skilled workers – learned trade/craft through school or apprenticeship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Professional – highly educated w/ college degree &amp; train.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9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Labor unions – organizations of workers formed to improve wages/working conditions</a:t>
            </a:r>
          </a:p>
          <a:p>
            <a:r>
              <a:rPr lang="en-US" dirty="0" smtClean="0"/>
              <a:t>Became prevalent in early 1900s </a:t>
            </a:r>
            <a:r>
              <a:rPr lang="en-US" dirty="0" err="1" smtClean="0"/>
              <a:t>bc</a:t>
            </a:r>
            <a:r>
              <a:rPr lang="en-US" dirty="0" smtClean="0"/>
              <a:t> of industrial revolution</a:t>
            </a:r>
          </a:p>
          <a:p>
            <a:r>
              <a:rPr lang="en-US" dirty="0" smtClean="0"/>
              <a:t>Improved factory conditions, wages, hours, child labor laws</a:t>
            </a:r>
          </a:p>
          <a:p>
            <a:r>
              <a:rPr lang="en-US" dirty="0" smtClean="0"/>
              <a:t>Recent decline in membership</a:t>
            </a:r>
          </a:p>
          <a:p>
            <a:pPr lvl="1"/>
            <a:r>
              <a:rPr lang="en-US" dirty="0" smtClean="0"/>
              <a:t>Overseas jobs, poor economy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8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Types/Examples:</a:t>
            </a:r>
          </a:p>
          <a:p>
            <a:pPr lvl="1"/>
            <a:r>
              <a:rPr lang="en-US" dirty="0" smtClean="0"/>
              <a:t>Craft Union – made up of skilled workers in specific trade or industry; earliest type</a:t>
            </a:r>
          </a:p>
          <a:p>
            <a:pPr lvl="1"/>
            <a:r>
              <a:rPr lang="en-US" dirty="0" smtClean="0"/>
              <a:t>Industrial Union – made up of all workers in an industry regardless of job or skill</a:t>
            </a:r>
          </a:p>
          <a:p>
            <a:pPr lvl="1"/>
            <a:r>
              <a:rPr lang="en-US" dirty="0" smtClean="0"/>
              <a:t>AFL – CIO – American Federation of Labor &amp; Congress of Industrial Organizations</a:t>
            </a:r>
          </a:p>
          <a:p>
            <a:pPr lvl="2"/>
            <a:r>
              <a:rPr lang="en-US" dirty="0" smtClean="0"/>
              <a:t>Combined craft &amp; industrial unions; common now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648200"/>
            <a:ext cx="1496896" cy="20242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648200"/>
            <a:ext cx="1905000" cy="2044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9" y="4648200"/>
            <a:ext cx="2004230" cy="202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4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bargaining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Collective bargaining – when union &amp; company meet to discuss terms of workers’ contracts</a:t>
            </a:r>
          </a:p>
          <a:p>
            <a:r>
              <a:rPr lang="en-US" dirty="0" smtClean="0"/>
              <a:t>Mediation – 3</a:t>
            </a:r>
            <a:r>
              <a:rPr lang="en-US" baseline="30000" dirty="0" smtClean="0"/>
              <a:t>rd</a:t>
            </a:r>
            <a:r>
              <a:rPr lang="en-US" dirty="0" smtClean="0"/>
              <a:t> party brought in to help reach agreement; not forced decision</a:t>
            </a:r>
          </a:p>
          <a:p>
            <a:r>
              <a:rPr lang="en-US" dirty="0" smtClean="0"/>
              <a:t>Arbitration – 3</a:t>
            </a:r>
            <a:r>
              <a:rPr lang="en-US" baseline="30000" dirty="0" smtClean="0"/>
              <a:t>rd</a:t>
            </a:r>
            <a:r>
              <a:rPr lang="en-US" dirty="0" smtClean="0"/>
              <a:t> party listens to both sides &amp; makes final decision</a:t>
            </a:r>
          </a:p>
        </p:txBody>
      </p:sp>
    </p:spTree>
    <p:extLst>
      <p:ext uri="{BB962C8B-B14F-4D97-AF65-F5344CB8AC3E}">
        <p14:creationId xmlns:p14="http://schemas.microsoft.com/office/powerpoint/2010/main" val="32278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10: Personal Finance</vt:lpstr>
      <vt:lpstr>Types of Businesses</vt:lpstr>
      <vt:lpstr>Corporations</vt:lpstr>
      <vt:lpstr>Other Businesses</vt:lpstr>
      <vt:lpstr>Types of Workers &amp; Skill</vt:lpstr>
      <vt:lpstr>Labor Unions</vt:lpstr>
      <vt:lpstr>Labor Unions</vt:lpstr>
      <vt:lpstr>Collective bargaining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Goal/Unit 8: US Economy</dc:title>
  <dc:creator>Whitney</dc:creator>
  <cp:lastModifiedBy>Teacher</cp:lastModifiedBy>
  <cp:revision>10</cp:revision>
  <dcterms:created xsi:type="dcterms:W3CDTF">2012-11-25T23:11:43Z</dcterms:created>
  <dcterms:modified xsi:type="dcterms:W3CDTF">2013-11-20T12:59:12Z</dcterms:modified>
</cp:coreProperties>
</file>