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119B16-1E34-4A72-9B36-D84C14879C4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/>
              <a:t>Unit 7: </a:t>
            </a:r>
            <a:r>
              <a:rPr lang="en-US" sz="5400" dirty="0" smtClean="0"/>
              <a:t>Economics and Choices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Economic System 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= study of how we make decisions in a world w/ limited resources</a:t>
            </a:r>
          </a:p>
          <a:p>
            <a:pPr lvl="1"/>
            <a:r>
              <a:rPr lang="en-US" dirty="0" smtClean="0"/>
              <a:t>System society uses to produce &amp; distribute goods/services</a:t>
            </a:r>
          </a:p>
          <a:p>
            <a:r>
              <a:rPr lang="en-US" dirty="0" smtClean="0"/>
              <a:t>Econ systems needed &amp; vary all over world</a:t>
            </a:r>
          </a:p>
          <a:p>
            <a:pPr lvl="1"/>
            <a:r>
              <a:rPr lang="en-US" dirty="0" smtClean="0"/>
              <a:t>Want-satisfaction chain = goods/services to satisfy wants</a:t>
            </a:r>
          </a:p>
          <a:p>
            <a:pPr lvl="1"/>
            <a:r>
              <a:rPr lang="en-US" dirty="0" smtClean="0"/>
              <a:t>Competition = main factor in setting prices</a:t>
            </a:r>
          </a:p>
        </p:txBody>
      </p:sp>
    </p:spTree>
    <p:extLst>
      <p:ext uri="{BB962C8B-B14F-4D97-AF65-F5344CB8AC3E}">
        <p14:creationId xmlns:p14="http://schemas.microsoft.com/office/powerpoint/2010/main" val="248365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Economy – based on traditions, culture, history</a:t>
            </a:r>
          </a:p>
          <a:p>
            <a:pPr lvl="1"/>
            <a:r>
              <a:rPr lang="en-US" dirty="0" smtClean="0"/>
              <a:t>Grow / make own goods to survive</a:t>
            </a:r>
          </a:p>
          <a:p>
            <a:pPr lvl="1"/>
            <a:r>
              <a:rPr lang="en-US" dirty="0" smtClean="0"/>
              <a:t>Barter system / trade</a:t>
            </a:r>
          </a:p>
          <a:p>
            <a:pPr lvl="1"/>
            <a:r>
              <a:rPr lang="en-US" dirty="0" smtClean="0"/>
              <a:t>Common in undeveloped countries</a:t>
            </a:r>
          </a:p>
          <a:p>
            <a:r>
              <a:rPr lang="en-US" dirty="0" smtClean="0"/>
              <a:t>Command Economy – government makes all decisions</a:t>
            </a:r>
          </a:p>
          <a:p>
            <a:pPr lvl="1"/>
            <a:r>
              <a:rPr lang="en-US" dirty="0" err="1" smtClean="0"/>
              <a:t>Govt</a:t>
            </a:r>
            <a:r>
              <a:rPr lang="en-US" dirty="0" smtClean="0"/>
              <a:t> owns all factors of production &amp; natural resources</a:t>
            </a:r>
          </a:p>
          <a:p>
            <a:pPr lvl="1"/>
            <a:r>
              <a:rPr lang="en-US" dirty="0" smtClean="0"/>
              <a:t>Communist </a:t>
            </a:r>
            <a:r>
              <a:rPr lang="en-US" dirty="0" err="1" smtClean="0"/>
              <a:t>govts</a:t>
            </a:r>
            <a:r>
              <a:rPr lang="en-US" dirty="0" smtClean="0"/>
              <a:t> (Cuba &amp; N. Korea)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495800"/>
            <a:ext cx="1752600" cy="225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Economy – decisions made by individuals</a:t>
            </a:r>
          </a:p>
          <a:p>
            <a:pPr lvl="1"/>
            <a:r>
              <a:rPr lang="en-US" dirty="0"/>
              <a:t>Personal needs/interests put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Based on freedoms &amp; rights</a:t>
            </a:r>
          </a:p>
          <a:p>
            <a:pPr lvl="1"/>
            <a:r>
              <a:rPr lang="en-US" dirty="0"/>
              <a:t>Little/no </a:t>
            </a:r>
            <a:r>
              <a:rPr lang="en-US" dirty="0" err="1"/>
              <a:t>govt</a:t>
            </a:r>
            <a:r>
              <a:rPr lang="en-US" dirty="0"/>
              <a:t> interference </a:t>
            </a:r>
            <a:r>
              <a:rPr lang="en-US" dirty="0" smtClean="0"/>
              <a:t>                                                                               or regulation</a:t>
            </a:r>
          </a:p>
          <a:p>
            <a:pPr lvl="1"/>
            <a:r>
              <a:rPr lang="en-US" dirty="0" smtClean="0"/>
              <a:t>Free market – right to buy                                                                          &amp; sell goods as you choose </a:t>
            </a:r>
            <a:endParaRPr lang="en-US" dirty="0"/>
          </a:p>
          <a:p>
            <a:pPr lvl="1"/>
            <a:r>
              <a:rPr lang="en-US" dirty="0"/>
              <a:t>Most countries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95600"/>
            <a:ext cx="4495800" cy="31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5 American economic freedoms</a:t>
            </a:r>
          </a:p>
          <a:p>
            <a:pPr lvl="1"/>
            <a:r>
              <a:rPr lang="en-US" dirty="0" smtClean="0"/>
              <a:t>Freedom to compete</a:t>
            </a:r>
          </a:p>
          <a:p>
            <a:pPr lvl="1"/>
            <a:r>
              <a:rPr lang="en-US" dirty="0" smtClean="0"/>
              <a:t>Freedom to own property</a:t>
            </a:r>
          </a:p>
          <a:p>
            <a:pPr lvl="1"/>
            <a:r>
              <a:rPr lang="en-US" dirty="0" smtClean="0"/>
              <a:t>Freedom to buy &amp; sell</a:t>
            </a:r>
          </a:p>
          <a:p>
            <a:pPr lvl="1"/>
            <a:r>
              <a:rPr lang="en-US" dirty="0" smtClean="0"/>
              <a:t>Freedom of workers to compete for jobs</a:t>
            </a:r>
          </a:p>
          <a:p>
            <a:pPr lvl="1"/>
            <a:r>
              <a:rPr lang="en-US" dirty="0" smtClean="0"/>
              <a:t>Freedom to earn profits</a:t>
            </a:r>
          </a:p>
          <a:p>
            <a:r>
              <a:rPr lang="en-US" dirty="0" smtClean="0"/>
              <a:t>Desire to make profit – $ left after expenses – is essential for market economy</a:t>
            </a:r>
          </a:p>
          <a:p>
            <a:r>
              <a:rPr lang="en-US" dirty="0" smtClean="0"/>
              <a:t>Competition for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1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&amp; Demand:</a:t>
            </a:r>
          </a:p>
          <a:p>
            <a:pPr lvl="1"/>
            <a:r>
              <a:rPr lang="en-US" dirty="0" smtClean="0"/>
              <a:t>Most basic of all economic principals</a:t>
            </a:r>
          </a:p>
          <a:p>
            <a:pPr lvl="1"/>
            <a:r>
              <a:rPr lang="en-US" dirty="0" smtClean="0"/>
              <a:t>Usually lead to price changes</a:t>
            </a:r>
          </a:p>
          <a:p>
            <a:pPr lvl="1"/>
            <a:r>
              <a:rPr lang="en-US" dirty="0" smtClean="0"/>
              <a:t>Law of supply – if price goes up, supply goes up; if price goes down, supply goes down</a:t>
            </a:r>
          </a:p>
          <a:p>
            <a:pPr lvl="1"/>
            <a:r>
              <a:rPr lang="en-US" dirty="0" smtClean="0"/>
              <a:t>Law of demand – if price goes up, demand goes down; if price goes down, demand goes up</a:t>
            </a:r>
          </a:p>
          <a:p>
            <a:pPr lvl="1"/>
            <a:r>
              <a:rPr lang="en-US" dirty="0" smtClean="0"/>
              <a:t>Want to reach a balance or equilibrium price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46" y="4648200"/>
            <a:ext cx="3792554" cy="201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9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enterprise: bus. operate w/ little </a:t>
            </a:r>
            <a:r>
              <a:rPr lang="en-US" dirty="0" err="1" smtClean="0"/>
              <a:t>govt</a:t>
            </a:r>
            <a:r>
              <a:rPr lang="en-US" dirty="0" smtClean="0"/>
              <a:t> interference </a:t>
            </a:r>
          </a:p>
          <a:p>
            <a:pPr lvl="1"/>
            <a:r>
              <a:rPr lang="en-US" dirty="0" smtClean="0"/>
              <a:t>No limit on profits / no success guarantee</a:t>
            </a:r>
          </a:p>
          <a:p>
            <a:pPr lvl="1"/>
            <a:r>
              <a:rPr lang="en-US" dirty="0" smtClean="0"/>
              <a:t>Competition important for low prices, high quality</a:t>
            </a:r>
          </a:p>
          <a:p>
            <a:pPr lvl="1"/>
            <a:r>
              <a:rPr lang="en-US" dirty="0" smtClean="0"/>
              <a:t>Innovation – new ideas</a:t>
            </a:r>
          </a:p>
          <a:p>
            <a:pPr lvl="1"/>
            <a:r>
              <a:rPr lang="en-US" dirty="0" smtClean="0"/>
              <a:t>Patent – exclusive rights to sell invention for certain time</a:t>
            </a:r>
          </a:p>
          <a:p>
            <a:pPr lvl="1"/>
            <a:r>
              <a:rPr lang="en-US" dirty="0" smtClean="0"/>
              <a:t>Copyright – exclusive right to publish/sell writing, art, music</a:t>
            </a:r>
          </a:p>
          <a:p>
            <a:r>
              <a:rPr lang="en-US" dirty="0" smtClean="0"/>
              <a:t>Capitalism: productive resources privately owned</a:t>
            </a:r>
          </a:p>
          <a:p>
            <a:pPr lvl="1"/>
            <a:r>
              <a:rPr lang="en-US" dirty="0" smtClean="0"/>
              <a:t>Driving force of American economy</a:t>
            </a:r>
          </a:p>
          <a:p>
            <a:pPr lvl="1"/>
            <a:r>
              <a:rPr lang="en-US" dirty="0" smtClean="0"/>
              <a:t>Encourages $ investment for financial gain</a:t>
            </a:r>
          </a:p>
          <a:p>
            <a:pPr lvl="1"/>
            <a:r>
              <a:rPr lang="en-US" dirty="0" smtClean="0"/>
              <a:t>Freedom to buy/sell as you please</a:t>
            </a:r>
          </a:p>
          <a:p>
            <a:pPr lvl="1"/>
            <a:r>
              <a:rPr lang="en-US" dirty="0" smtClean="0"/>
              <a:t>Benefits society as a whole</a:t>
            </a:r>
          </a:p>
        </p:txBody>
      </p:sp>
    </p:spTree>
    <p:extLst>
      <p:ext uri="{BB962C8B-B14F-4D97-AF65-F5344CB8AC3E}">
        <p14:creationId xmlns:p14="http://schemas.microsoft.com/office/powerpoint/2010/main" val="35118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Monopolies: only 1 company selling product/service</a:t>
            </a:r>
          </a:p>
          <a:p>
            <a:pPr lvl="1"/>
            <a:r>
              <a:rPr lang="en-US" dirty="0" smtClean="0"/>
              <a:t>Usually banned in most market economy countries</a:t>
            </a:r>
          </a:p>
          <a:p>
            <a:pPr lvl="1"/>
            <a:r>
              <a:rPr lang="en-US" dirty="0" smtClean="0"/>
              <a:t>Price fixing or gouging can happen</a:t>
            </a:r>
          </a:p>
          <a:p>
            <a:pPr lvl="1"/>
            <a:r>
              <a:rPr lang="en-US" dirty="0" smtClean="0"/>
              <a:t>Quality control is problem</a:t>
            </a:r>
          </a:p>
          <a:p>
            <a:pPr lvl="1"/>
            <a:r>
              <a:rPr lang="en-US" dirty="0" smtClean="0"/>
              <a:t>Natural monopolies are legal – certain public utilities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29718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93127"/>
            <a:ext cx="2756498" cy="280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Economic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economy – combines elements of different economic systems </a:t>
            </a:r>
          </a:p>
          <a:p>
            <a:pPr lvl="1"/>
            <a:r>
              <a:rPr lang="en-US" dirty="0" smtClean="0"/>
              <a:t>Businesses have freedom, but have certain regulations to meet </a:t>
            </a:r>
          </a:p>
          <a:p>
            <a:pPr lvl="2"/>
            <a:r>
              <a:rPr lang="en-US" dirty="0" smtClean="0"/>
              <a:t>Ex: minimum wage laws, discrimination laws</a:t>
            </a:r>
          </a:p>
          <a:p>
            <a:r>
              <a:rPr lang="en-US" dirty="0" smtClean="0"/>
              <a:t>American business</a:t>
            </a:r>
          </a:p>
          <a:p>
            <a:pPr lvl="1"/>
            <a:r>
              <a:rPr lang="en-US" dirty="0" smtClean="0"/>
              <a:t>Large businesses came about in late 1800s</a:t>
            </a:r>
          </a:p>
          <a:p>
            <a:pPr lvl="1"/>
            <a:r>
              <a:rPr lang="en-US" dirty="0" smtClean="0"/>
              <a:t>Big business essential to American economy</a:t>
            </a:r>
          </a:p>
          <a:p>
            <a:pPr lvl="1"/>
            <a:r>
              <a:rPr lang="en-US" dirty="0" smtClean="0"/>
              <a:t>Big businesses join together = conglomerates</a:t>
            </a:r>
          </a:p>
        </p:txBody>
      </p:sp>
    </p:spTree>
    <p:extLst>
      <p:ext uri="{BB962C8B-B14F-4D97-AF65-F5344CB8AC3E}">
        <p14:creationId xmlns:p14="http://schemas.microsoft.com/office/powerpoint/2010/main" val="19103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526</TotalTime>
  <Words>435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Decatur</vt:lpstr>
      <vt:lpstr>Unit 7: Economics and Choices</vt:lpstr>
      <vt:lpstr>Economic Systems</vt:lpstr>
      <vt:lpstr>Types of Economic Systems</vt:lpstr>
      <vt:lpstr>Types of Economic Systems</vt:lpstr>
      <vt:lpstr>Market Economy</vt:lpstr>
      <vt:lpstr>Market Economy</vt:lpstr>
      <vt:lpstr>Market Economy</vt:lpstr>
      <vt:lpstr>Market Economy</vt:lpstr>
      <vt:lpstr>U.S. Economic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7: Economics and Choices</dc:title>
  <dc:creator>Whitney</dc:creator>
  <cp:lastModifiedBy>Teacher</cp:lastModifiedBy>
  <cp:revision>30</cp:revision>
  <dcterms:created xsi:type="dcterms:W3CDTF">2012-11-15T00:40:33Z</dcterms:created>
  <dcterms:modified xsi:type="dcterms:W3CDTF">2013-10-28T17:54:00Z</dcterms:modified>
</cp:coreProperties>
</file>